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6" r:id="rId1"/>
  </p:sldMasterIdLst>
  <p:notesMasterIdLst>
    <p:notesMasterId r:id="rId12"/>
  </p:notesMasterIdLst>
  <p:handoutMasterIdLst>
    <p:handoutMasterId r:id="rId13"/>
  </p:handoutMasterIdLst>
  <p:sldIdLst>
    <p:sldId id="474" r:id="rId2"/>
    <p:sldId id="514" r:id="rId3"/>
    <p:sldId id="507" r:id="rId4"/>
    <p:sldId id="508" r:id="rId5"/>
    <p:sldId id="509" r:id="rId6"/>
    <p:sldId id="510" r:id="rId7"/>
    <p:sldId id="511" r:id="rId8"/>
    <p:sldId id="512" r:id="rId9"/>
    <p:sldId id="550" r:id="rId10"/>
    <p:sldId id="543" r:id="rId11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D ANGERS" id="{95DB1DAA-B340-4876-8E15-D244A86B58FA}">
          <p14:sldIdLst>
            <p14:sldId id="474"/>
            <p14:sldId id="514"/>
            <p14:sldId id="507"/>
            <p14:sldId id="508"/>
            <p14:sldId id="509"/>
            <p14:sldId id="510"/>
            <p14:sldId id="511"/>
            <p14:sldId id="512"/>
            <p14:sldId id="550"/>
            <p14:sldId id="543"/>
          </p14:sldIdLst>
        </p14:section>
      </p14:sectionLst>
    </p:ext>
    <p:ext uri="{EFAFB233-063F-42B5-8137-9DF3F51BA10A}">
      <p15:sldGuideLst xmlns="" xmlns:p15="http://schemas.microsoft.com/office/powerpoint/2012/main">
        <p15:guide id="4" orient="horz" pos="804" userDrawn="1">
          <p15:clr>
            <a:srgbClr val="A4A3A4"/>
          </p15:clr>
        </p15:guide>
        <p15:guide id="5" orient="horz" pos="1484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pos="5602">
          <p15:clr>
            <a:srgbClr val="A4A3A4"/>
          </p15:clr>
        </p15:guide>
        <p15:guide id="8" pos="113" userDrawn="1">
          <p15:clr>
            <a:srgbClr val="A4A3A4"/>
          </p15:clr>
        </p15:guide>
        <p15:guide id="9" orient="horz" pos="2391" userDrawn="1">
          <p15:clr>
            <a:srgbClr val="A4A3A4"/>
          </p15:clr>
        </p15:guide>
        <p15:guide id="10" pos="1746" userDrawn="1">
          <p15:clr>
            <a:srgbClr val="A4A3A4"/>
          </p15:clr>
        </p15:guide>
        <p15:guide id="11" pos="2245" userDrawn="1">
          <p15:clr>
            <a:srgbClr val="A4A3A4"/>
          </p15:clr>
        </p15:guide>
        <p15:guide id="12" pos="3515" userDrawn="1">
          <p15:clr>
            <a:srgbClr val="A4A3A4"/>
          </p15:clr>
        </p15:guide>
        <p15:guide id="13" pos="5284" userDrawn="1">
          <p15:clr>
            <a:srgbClr val="A4A3A4"/>
          </p15:clr>
        </p15:guide>
        <p15:guide id="14" pos="405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3E7"/>
    <a:srgbClr val="78C8D7"/>
    <a:srgbClr val="114B9C"/>
    <a:srgbClr val="786E64"/>
    <a:srgbClr val="E13C55"/>
    <a:srgbClr val="00AAC3"/>
    <a:srgbClr val="E6CDFF"/>
    <a:srgbClr val="A39D96"/>
    <a:srgbClr val="80539D"/>
    <a:srgbClr val="0A4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87" autoAdjust="0"/>
    <p:restoredTop sz="90684" autoAdjust="0"/>
  </p:normalViewPr>
  <p:slideViewPr>
    <p:cSldViewPr snapToGrid="0" showGuides="1">
      <p:cViewPr varScale="1">
        <p:scale>
          <a:sx n="151" d="100"/>
          <a:sy n="151" d="100"/>
        </p:scale>
        <p:origin x="-390" y="-90"/>
      </p:cViewPr>
      <p:guideLst>
        <p:guide orient="horz" pos="804"/>
        <p:guide orient="horz" pos="1484"/>
        <p:guide orient="horz" pos="2391"/>
        <p:guide pos="476"/>
        <p:guide pos="5602"/>
        <p:guide pos="113"/>
        <p:guide pos="1746"/>
        <p:guide pos="2245"/>
        <p:guide pos="3515"/>
        <p:guide pos="5284"/>
        <p:guide pos="4059"/>
      </p:guideLst>
    </p:cSldViewPr>
  </p:slideViewPr>
  <p:outlineViewPr>
    <p:cViewPr>
      <p:scale>
        <a:sx n="33" d="100"/>
        <a:sy n="33" d="100"/>
      </p:scale>
      <p:origin x="0" y="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3282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F6951-1773-4F14-9586-C827AD8CCD1D}" type="doc">
      <dgm:prSet loTypeId="urn:microsoft.com/office/officeart/2005/8/layout/hierarchy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7794735B-4BBE-483B-9987-BF0B9ED00AA5}">
      <dgm:prSet phldrT="[Texte]"/>
      <dgm:spPr>
        <a:solidFill>
          <a:srgbClr val="FFFF00">
            <a:alpha val="90000"/>
          </a:srgbClr>
        </a:solidFill>
      </dgm:spPr>
      <dgm:t>
        <a:bodyPr/>
        <a:lstStyle/>
        <a:p>
          <a:pPr algn="ctr"/>
          <a:r>
            <a:rPr lang="fr-FR" dirty="0" smtClean="0"/>
            <a:t>Présidente</a:t>
          </a:r>
        </a:p>
        <a:p>
          <a:pPr algn="ctr"/>
          <a:r>
            <a:rPr lang="fr-FR" dirty="0" smtClean="0"/>
            <a:t>Laurence </a:t>
          </a:r>
          <a:r>
            <a:rPr lang="fr-FR" dirty="0" err="1" smtClean="0"/>
            <a:t>Batlle</a:t>
          </a:r>
          <a:endParaRPr lang="fr-FR" dirty="0"/>
        </a:p>
      </dgm:t>
    </dgm:pt>
    <dgm:pt modelId="{DA824297-77C7-4EDD-8103-7B5838BED50E}" type="parTrans" cxnId="{40C13571-57F6-4CB3-B9E0-13B0176E68A8}">
      <dgm:prSet/>
      <dgm:spPr/>
      <dgm:t>
        <a:bodyPr/>
        <a:lstStyle/>
        <a:p>
          <a:pPr algn="ctr"/>
          <a:endParaRPr lang="fr-FR"/>
        </a:p>
      </dgm:t>
    </dgm:pt>
    <dgm:pt modelId="{35E17A04-656F-4FFF-BC48-3D51DBD26D55}" type="sibTrans" cxnId="{40C13571-57F6-4CB3-B9E0-13B0176E68A8}">
      <dgm:prSet/>
      <dgm:spPr/>
      <dgm:t>
        <a:bodyPr/>
        <a:lstStyle/>
        <a:p>
          <a:pPr algn="ctr"/>
          <a:endParaRPr lang="fr-FR"/>
        </a:p>
      </dgm:t>
    </dgm:pt>
    <dgm:pt modelId="{85028949-AD50-44F1-8490-ECFE44FC34CA}">
      <dgm:prSet phldrT="[Texte]" custT="1"/>
      <dgm:spPr>
        <a:solidFill>
          <a:srgbClr val="FFFF00">
            <a:alpha val="90000"/>
          </a:srgbClr>
        </a:solidFill>
      </dgm:spPr>
      <dgm:t>
        <a:bodyPr/>
        <a:lstStyle/>
        <a:p>
          <a:pPr algn="ctr"/>
          <a:r>
            <a:rPr lang="fr-FR" sz="1200" b="1" dirty="0" smtClean="0"/>
            <a:t>5 Business </a:t>
          </a:r>
          <a:r>
            <a:rPr lang="fr-FR" sz="1200" b="1" dirty="0" err="1" smtClean="0"/>
            <a:t>Units</a:t>
          </a:r>
          <a:endParaRPr lang="fr-FR" sz="1200" b="1" dirty="0" smtClean="0"/>
        </a:p>
      </dgm:t>
    </dgm:pt>
    <dgm:pt modelId="{275157B3-78C4-4A30-999F-495F08FBF4CC}" type="parTrans" cxnId="{4F272745-E4EC-4714-975C-DCED231F946B}">
      <dgm:prSet/>
      <dgm:spPr/>
      <dgm:t>
        <a:bodyPr/>
        <a:lstStyle/>
        <a:p>
          <a:pPr algn="ctr"/>
          <a:endParaRPr lang="fr-FR"/>
        </a:p>
      </dgm:t>
    </dgm:pt>
    <dgm:pt modelId="{A731F625-CCBA-48B6-A9AF-D346F9203444}" type="sibTrans" cxnId="{4F272745-E4EC-4714-975C-DCED231F946B}">
      <dgm:prSet/>
      <dgm:spPr/>
      <dgm:t>
        <a:bodyPr/>
        <a:lstStyle/>
        <a:p>
          <a:pPr algn="ctr"/>
          <a:endParaRPr lang="fr-FR"/>
        </a:p>
      </dgm:t>
    </dgm:pt>
    <dgm:pt modelId="{2684E91E-11F3-4106-BDB0-32F3DEF8F27D}">
      <dgm:prSet phldrT="[Texte]"/>
      <dgm:spPr/>
      <dgm:t>
        <a:bodyPr/>
        <a:lstStyle/>
        <a:p>
          <a:pPr algn="ctr"/>
          <a:r>
            <a:rPr lang="fr-FR" dirty="0" smtClean="0"/>
            <a:t>Direction Administrative et Financière</a:t>
          </a:r>
          <a:endParaRPr lang="fr-FR" dirty="0"/>
        </a:p>
      </dgm:t>
    </dgm:pt>
    <dgm:pt modelId="{190A3F97-4840-4987-9152-B72ED750F4F6}" type="parTrans" cxnId="{1F731136-BE6B-479A-A5CC-2A46CDA3630F}">
      <dgm:prSet/>
      <dgm:spPr/>
      <dgm:t>
        <a:bodyPr/>
        <a:lstStyle/>
        <a:p>
          <a:pPr algn="ctr"/>
          <a:endParaRPr lang="fr-FR"/>
        </a:p>
      </dgm:t>
    </dgm:pt>
    <dgm:pt modelId="{079FC15A-EBA9-4699-9497-0DBD74B5D195}" type="sibTrans" cxnId="{1F731136-BE6B-479A-A5CC-2A46CDA3630F}">
      <dgm:prSet/>
      <dgm:spPr/>
      <dgm:t>
        <a:bodyPr/>
        <a:lstStyle/>
        <a:p>
          <a:pPr algn="ctr"/>
          <a:endParaRPr lang="fr-FR"/>
        </a:p>
      </dgm:t>
    </dgm:pt>
    <dgm:pt modelId="{EC466097-D7E4-4A17-B6DC-8F0E7BB6DEE7}">
      <dgm:prSet phldrT="[Texte]"/>
      <dgm:spPr/>
      <dgm:t>
        <a:bodyPr/>
        <a:lstStyle/>
        <a:p>
          <a:pPr algn="ctr"/>
          <a:r>
            <a:rPr lang="fr-FR" dirty="0" smtClean="0"/>
            <a:t>Direction Technique</a:t>
          </a:r>
          <a:endParaRPr lang="fr-FR" dirty="0"/>
        </a:p>
      </dgm:t>
    </dgm:pt>
    <dgm:pt modelId="{FF4A3BFB-5F8D-47A6-89DD-C80C47990934}" type="parTrans" cxnId="{12897374-4D74-4EB5-8504-2E63C9917D20}">
      <dgm:prSet/>
      <dgm:spPr/>
      <dgm:t>
        <a:bodyPr/>
        <a:lstStyle/>
        <a:p>
          <a:pPr algn="ctr"/>
          <a:endParaRPr lang="fr-FR"/>
        </a:p>
      </dgm:t>
    </dgm:pt>
    <dgm:pt modelId="{C58BEAA3-8830-42F9-9185-107B628C9200}" type="sibTrans" cxnId="{12897374-4D74-4EB5-8504-2E63C9917D20}">
      <dgm:prSet/>
      <dgm:spPr/>
      <dgm:t>
        <a:bodyPr/>
        <a:lstStyle/>
        <a:p>
          <a:pPr algn="ctr"/>
          <a:endParaRPr lang="fr-FR"/>
        </a:p>
      </dgm:t>
    </dgm:pt>
    <dgm:pt modelId="{D2DC4AD4-921C-4650-8199-D0121E7E0D17}">
      <dgm:prSet phldrT="[Texte]"/>
      <dgm:spPr/>
      <dgm:t>
        <a:bodyPr/>
        <a:lstStyle/>
        <a:p>
          <a:pPr algn="ctr"/>
          <a:r>
            <a:rPr lang="fr-FR" dirty="0" smtClean="0"/>
            <a:t>Direction Digital Marketing Innovation</a:t>
          </a:r>
        </a:p>
        <a:p>
          <a:pPr algn="ctr"/>
          <a:r>
            <a:rPr lang="fr-FR" b="1" dirty="0" smtClean="0"/>
            <a:t>Système d’informations</a:t>
          </a:r>
          <a:endParaRPr lang="fr-FR" b="1" dirty="0"/>
        </a:p>
      </dgm:t>
    </dgm:pt>
    <dgm:pt modelId="{1DD957D3-FF8B-4165-A089-8B96604CA367}" type="parTrans" cxnId="{39827F29-CB72-48FD-B794-46C600A30C4A}">
      <dgm:prSet/>
      <dgm:spPr/>
      <dgm:t>
        <a:bodyPr/>
        <a:lstStyle/>
        <a:p>
          <a:pPr algn="ctr"/>
          <a:endParaRPr lang="fr-FR"/>
        </a:p>
      </dgm:t>
    </dgm:pt>
    <dgm:pt modelId="{9D56885A-AB0B-4B16-BC00-FC3789CE379F}" type="sibTrans" cxnId="{39827F29-CB72-48FD-B794-46C600A30C4A}">
      <dgm:prSet/>
      <dgm:spPr/>
      <dgm:t>
        <a:bodyPr/>
        <a:lstStyle/>
        <a:p>
          <a:pPr algn="ctr"/>
          <a:endParaRPr lang="fr-FR"/>
        </a:p>
      </dgm:t>
    </dgm:pt>
    <dgm:pt modelId="{96584870-0D91-42C6-A940-BFFAF87D4CF1}">
      <dgm:prSet phldrT="[Texte]"/>
      <dgm:spPr/>
      <dgm:t>
        <a:bodyPr/>
        <a:lstStyle/>
        <a:p>
          <a:pPr algn="ctr"/>
          <a:r>
            <a:rPr lang="fr-FR" dirty="0" smtClean="0"/>
            <a:t>DRH</a:t>
          </a:r>
          <a:endParaRPr lang="fr-FR" dirty="0"/>
        </a:p>
      </dgm:t>
    </dgm:pt>
    <dgm:pt modelId="{51DF2592-C1F4-4D07-A3B7-9D812967630C}" type="parTrans" cxnId="{469C1F8A-512B-4810-BB8C-F4406D9CCAD7}">
      <dgm:prSet/>
      <dgm:spPr/>
      <dgm:t>
        <a:bodyPr/>
        <a:lstStyle/>
        <a:p>
          <a:pPr algn="ctr"/>
          <a:endParaRPr lang="fr-FR"/>
        </a:p>
      </dgm:t>
    </dgm:pt>
    <dgm:pt modelId="{29C21239-C54F-4ECC-B81F-6AA31A118F28}" type="sibTrans" cxnId="{469C1F8A-512B-4810-BB8C-F4406D9CCAD7}">
      <dgm:prSet/>
      <dgm:spPr/>
      <dgm:t>
        <a:bodyPr/>
        <a:lstStyle/>
        <a:p>
          <a:pPr algn="ctr"/>
          <a:endParaRPr lang="fr-FR"/>
        </a:p>
      </dgm:t>
    </dgm:pt>
    <dgm:pt modelId="{E59E08E7-ECB6-4EC2-9155-7BB1BFD7BB25}">
      <dgm:prSet phldrT="[Texte]"/>
      <dgm:spPr/>
      <dgm:t>
        <a:bodyPr/>
        <a:lstStyle/>
        <a:p>
          <a:pPr algn="ctr"/>
          <a:r>
            <a:rPr lang="fr-FR" dirty="0" smtClean="0"/>
            <a:t>Direction des Offres</a:t>
          </a:r>
          <a:endParaRPr lang="fr-FR" dirty="0"/>
        </a:p>
      </dgm:t>
    </dgm:pt>
    <dgm:pt modelId="{CD253A49-5FE4-4A31-A837-DDC2DE074B54}" type="parTrans" cxnId="{7788F91A-F5A6-4470-B66A-9A58F2DF43CA}">
      <dgm:prSet/>
      <dgm:spPr/>
      <dgm:t>
        <a:bodyPr/>
        <a:lstStyle/>
        <a:p>
          <a:pPr algn="ctr"/>
          <a:endParaRPr lang="fr-FR"/>
        </a:p>
      </dgm:t>
    </dgm:pt>
    <dgm:pt modelId="{66A91058-91B5-44BA-972F-098540C0C813}" type="sibTrans" cxnId="{7788F91A-F5A6-4470-B66A-9A58F2DF43CA}">
      <dgm:prSet/>
      <dgm:spPr/>
      <dgm:t>
        <a:bodyPr/>
        <a:lstStyle/>
        <a:p>
          <a:pPr algn="ctr"/>
          <a:endParaRPr lang="fr-FR"/>
        </a:p>
      </dgm:t>
    </dgm:pt>
    <dgm:pt modelId="{8F61C378-DBF9-47DF-AF71-5625FB089B4E}">
      <dgm:prSet phldrT="[Texte]" custT="1"/>
      <dgm:spPr>
        <a:solidFill>
          <a:srgbClr val="FFFF00">
            <a:alpha val="90000"/>
          </a:srgbClr>
        </a:solidFill>
      </dgm:spPr>
      <dgm:t>
        <a:bodyPr/>
        <a:lstStyle/>
        <a:p>
          <a:pPr algn="ctr"/>
          <a:r>
            <a:rPr lang="fr-FR" sz="1100" b="1" dirty="0" smtClean="0"/>
            <a:t>BU France / Suisse</a:t>
          </a:r>
        </a:p>
      </dgm:t>
    </dgm:pt>
    <dgm:pt modelId="{EAAA5409-E566-454C-84C1-0D80E3517C2A}" type="parTrans" cxnId="{D5014A9D-B9A5-4A0D-B7A9-A41206EB212C}">
      <dgm:prSet/>
      <dgm:spPr/>
      <dgm:t>
        <a:bodyPr/>
        <a:lstStyle/>
        <a:p>
          <a:pPr algn="ctr"/>
          <a:endParaRPr lang="fr-FR"/>
        </a:p>
      </dgm:t>
    </dgm:pt>
    <dgm:pt modelId="{FCC05702-A4D0-47C2-A3A1-D7DF5669C8A7}" type="sibTrans" cxnId="{D5014A9D-B9A5-4A0D-B7A9-A41206EB212C}">
      <dgm:prSet/>
      <dgm:spPr/>
      <dgm:t>
        <a:bodyPr/>
        <a:lstStyle/>
        <a:p>
          <a:pPr algn="ctr"/>
          <a:endParaRPr lang="fr-FR"/>
        </a:p>
      </dgm:t>
    </dgm:pt>
    <dgm:pt modelId="{2054A87F-2B56-4D8E-AF62-50513B174490}">
      <dgm:prSet phldrT="[Texte]"/>
      <dgm:spPr/>
      <dgm:t>
        <a:bodyPr/>
        <a:lstStyle/>
        <a:p>
          <a:pPr algn="ctr"/>
          <a:r>
            <a:rPr lang="fr-FR" dirty="0" smtClean="0"/>
            <a:t>Amérique</a:t>
          </a:r>
        </a:p>
        <a:p>
          <a:pPr algn="ctr"/>
          <a:r>
            <a:rPr lang="fr-FR" dirty="0" smtClean="0"/>
            <a:t>Moyen Orient</a:t>
          </a:r>
        </a:p>
        <a:p>
          <a:pPr algn="ctr"/>
          <a:r>
            <a:rPr lang="fr-FR" dirty="0" err="1" smtClean="0"/>
            <a:t>North</a:t>
          </a:r>
          <a:r>
            <a:rPr lang="fr-FR" dirty="0" smtClean="0"/>
            <a:t> </a:t>
          </a:r>
          <a:r>
            <a:rPr lang="fr-FR" dirty="0" err="1" smtClean="0"/>
            <a:t>Africa</a:t>
          </a:r>
          <a:endParaRPr lang="fr-FR" dirty="0" smtClean="0"/>
        </a:p>
      </dgm:t>
    </dgm:pt>
    <dgm:pt modelId="{0678A8BB-0123-4FDE-BC90-2F612052CAA1}" type="parTrans" cxnId="{38CE7729-67E8-43A8-B5F5-414B92D84C7A}">
      <dgm:prSet/>
      <dgm:spPr/>
      <dgm:t>
        <a:bodyPr/>
        <a:lstStyle/>
        <a:p>
          <a:pPr algn="ctr"/>
          <a:endParaRPr lang="fr-FR"/>
        </a:p>
      </dgm:t>
    </dgm:pt>
    <dgm:pt modelId="{793457F6-0713-46FA-A365-D50DA3599B70}" type="sibTrans" cxnId="{38CE7729-67E8-43A8-B5F5-414B92D84C7A}">
      <dgm:prSet/>
      <dgm:spPr/>
      <dgm:t>
        <a:bodyPr/>
        <a:lstStyle/>
        <a:p>
          <a:pPr algn="ctr"/>
          <a:endParaRPr lang="fr-FR"/>
        </a:p>
      </dgm:t>
    </dgm:pt>
    <dgm:pt modelId="{DA9C28D3-0E77-49FF-9989-3AD4B2CAFE02}">
      <dgm:prSet phldrT="[Texte]"/>
      <dgm:spPr/>
      <dgm:t>
        <a:bodyPr/>
        <a:lstStyle/>
        <a:p>
          <a:pPr algn="ctr"/>
          <a:r>
            <a:rPr lang="fr-FR" dirty="0" smtClean="0"/>
            <a:t>UK &amp; South </a:t>
          </a:r>
          <a:r>
            <a:rPr lang="fr-FR" dirty="0" err="1" smtClean="0"/>
            <a:t>Africa</a:t>
          </a:r>
          <a:endParaRPr lang="fr-FR" dirty="0" smtClean="0"/>
        </a:p>
      </dgm:t>
    </dgm:pt>
    <dgm:pt modelId="{A8F39652-58D8-4C9A-AE37-EC8959B84721}" type="parTrans" cxnId="{117D746D-517D-45AA-94D1-042AA51B1980}">
      <dgm:prSet/>
      <dgm:spPr/>
      <dgm:t>
        <a:bodyPr/>
        <a:lstStyle/>
        <a:p>
          <a:pPr algn="ctr"/>
          <a:endParaRPr lang="fr-FR"/>
        </a:p>
      </dgm:t>
    </dgm:pt>
    <dgm:pt modelId="{523D7647-1247-4CA9-B858-E8F71C8B3B25}" type="sibTrans" cxnId="{117D746D-517D-45AA-94D1-042AA51B1980}">
      <dgm:prSet/>
      <dgm:spPr/>
      <dgm:t>
        <a:bodyPr/>
        <a:lstStyle/>
        <a:p>
          <a:pPr algn="ctr"/>
          <a:endParaRPr lang="fr-FR"/>
        </a:p>
      </dgm:t>
    </dgm:pt>
    <dgm:pt modelId="{D9320947-2F3B-43E8-BA29-6F08125E707B}">
      <dgm:prSet phldrT="[Texte]"/>
      <dgm:spPr/>
      <dgm:t>
        <a:bodyPr/>
        <a:lstStyle/>
        <a:p>
          <a:pPr algn="ctr"/>
          <a:r>
            <a:rPr lang="fr-FR" dirty="0" err="1" smtClean="0"/>
            <a:t>Sightseeing</a:t>
          </a:r>
          <a:endParaRPr lang="fr-FR" dirty="0" smtClean="0"/>
        </a:p>
      </dgm:t>
    </dgm:pt>
    <dgm:pt modelId="{425632E7-6418-4D3C-8780-BDD0014CB4CC}" type="parTrans" cxnId="{49A48F30-4283-44A5-B62C-BA1ABB4726C4}">
      <dgm:prSet/>
      <dgm:spPr/>
      <dgm:t>
        <a:bodyPr/>
        <a:lstStyle/>
        <a:p>
          <a:pPr algn="ctr"/>
          <a:endParaRPr lang="fr-FR"/>
        </a:p>
      </dgm:t>
    </dgm:pt>
    <dgm:pt modelId="{11F5D696-F074-4D36-AAA7-1983D5156958}" type="sibTrans" cxnId="{49A48F30-4283-44A5-B62C-BA1ABB4726C4}">
      <dgm:prSet/>
      <dgm:spPr/>
      <dgm:t>
        <a:bodyPr/>
        <a:lstStyle/>
        <a:p>
          <a:pPr algn="ctr"/>
          <a:endParaRPr lang="fr-FR"/>
        </a:p>
      </dgm:t>
    </dgm:pt>
    <dgm:pt modelId="{B713682A-E8FC-4E79-AE9A-568F8B0650CA}">
      <dgm:prSet phldrT="[Texte]"/>
      <dgm:spPr/>
      <dgm:t>
        <a:bodyPr/>
        <a:lstStyle/>
        <a:p>
          <a:pPr algn="ctr"/>
          <a:r>
            <a:rPr lang="fr-FR" dirty="0" smtClean="0"/>
            <a:t>Italie</a:t>
          </a:r>
        </a:p>
      </dgm:t>
    </dgm:pt>
    <dgm:pt modelId="{4D8A1C2A-CE36-4B93-8FDE-84AE11A4EBCD}" type="parTrans" cxnId="{2A1B2C78-1825-415F-8B8F-38D9075BDFCA}">
      <dgm:prSet/>
      <dgm:spPr/>
      <dgm:t>
        <a:bodyPr/>
        <a:lstStyle/>
        <a:p>
          <a:pPr algn="ctr"/>
          <a:endParaRPr lang="fr-FR"/>
        </a:p>
      </dgm:t>
    </dgm:pt>
    <dgm:pt modelId="{A993F6B1-7C62-4052-A352-ED2B61E38D23}" type="sibTrans" cxnId="{2A1B2C78-1825-415F-8B8F-38D9075BDFCA}">
      <dgm:prSet/>
      <dgm:spPr/>
      <dgm:t>
        <a:bodyPr/>
        <a:lstStyle/>
        <a:p>
          <a:pPr algn="ctr"/>
          <a:endParaRPr lang="fr-FR"/>
        </a:p>
      </dgm:t>
    </dgm:pt>
    <dgm:pt modelId="{EA2B50CA-336E-4B20-AB55-A73DCE27D040}" type="pres">
      <dgm:prSet presAssocID="{C19F6951-1773-4F14-9586-C827AD8CCD1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87E1ED3-F5B0-412F-BD85-8C6D2FC2A321}" type="pres">
      <dgm:prSet presAssocID="{7794735B-4BBE-483B-9987-BF0B9ED00AA5}" presName="hierRoot1" presStyleCnt="0"/>
      <dgm:spPr/>
      <dgm:t>
        <a:bodyPr/>
        <a:lstStyle/>
        <a:p>
          <a:endParaRPr lang="fr-FR"/>
        </a:p>
      </dgm:t>
    </dgm:pt>
    <dgm:pt modelId="{362A02AE-7C33-4E8A-B841-3EC59D93B346}" type="pres">
      <dgm:prSet presAssocID="{7794735B-4BBE-483B-9987-BF0B9ED00AA5}" presName="composite" presStyleCnt="0"/>
      <dgm:spPr/>
      <dgm:t>
        <a:bodyPr/>
        <a:lstStyle/>
        <a:p>
          <a:endParaRPr lang="fr-FR"/>
        </a:p>
      </dgm:t>
    </dgm:pt>
    <dgm:pt modelId="{6B47B5EB-2130-48A9-89EF-62EFF6FBB325}" type="pres">
      <dgm:prSet presAssocID="{7794735B-4BBE-483B-9987-BF0B9ED00AA5}" presName="background" presStyleLbl="node0" presStyleIdx="0" presStyleCnt="1"/>
      <dgm:spPr/>
      <dgm:t>
        <a:bodyPr/>
        <a:lstStyle/>
        <a:p>
          <a:endParaRPr lang="fr-FR"/>
        </a:p>
      </dgm:t>
    </dgm:pt>
    <dgm:pt modelId="{1E6E5187-A494-4A57-96FA-9D2FDC630380}" type="pres">
      <dgm:prSet presAssocID="{7794735B-4BBE-483B-9987-BF0B9ED00AA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CCC9F16-8CA3-4114-87C3-C0BA97142BE8}" type="pres">
      <dgm:prSet presAssocID="{7794735B-4BBE-483B-9987-BF0B9ED00AA5}" presName="hierChild2" presStyleCnt="0"/>
      <dgm:spPr/>
      <dgm:t>
        <a:bodyPr/>
        <a:lstStyle/>
        <a:p>
          <a:endParaRPr lang="fr-FR"/>
        </a:p>
      </dgm:t>
    </dgm:pt>
    <dgm:pt modelId="{90467E0E-BDDB-40AE-A260-64C206EFFD38}" type="pres">
      <dgm:prSet presAssocID="{275157B3-78C4-4A30-999F-495F08FBF4CC}" presName="Name10" presStyleLbl="parChTrans1D2" presStyleIdx="0" presStyleCnt="6"/>
      <dgm:spPr/>
      <dgm:t>
        <a:bodyPr/>
        <a:lstStyle/>
        <a:p>
          <a:endParaRPr lang="fr-FR"/>
        </a:p>
      </dgm:t>
    </dgm:pt>
    <dgm:pt modelId="{C9EB4D81-D523-45E1-9307-28F7CBF94FBB}" type="pres">
      <dgm:prSet presAssocID="{85028949-AD50-44F1-8490-ECFE44FC34CA}" presName="hierRoot2" presStyleCnt="0"/>
      <dgm:spPr/>
      <dgm:t>
        <a:bodyPr/>
        <a:lstStyle/>
        <a:p>
          <a:endParaRPr lang="fr-FR"/>
        </a:p>
      </dgm:t>
    </dgm:pt>
    <dgm:pt modelId="{968724D3-DD85-488D-9B5D-293A39C5D986}" type="pres">
      <dgm:prSet presAssocID="{85028949-AD50-44F1-8490-ECFE44FC34CA}" presName="composite2" presStyleCnt="0"/>
      <dgm:spPr/>
      <dgm:t>
        <a:bodyPr/>
        <a:lstStyle/>
        <a:p>
          <a:endParaRPr lang="fr-FR"/>
        </a:p>
      </dgm:t>
    </dgm:pt>
    <dgm:pt modelId="{BEDF5C26-4713-425B-B9C9-99A1DCC87114}" type="pres">
      <dgm:prSet presAssocID="{85028949-AD50-44F1-8490-ECFE44FC34CA}" presName="background2" presStyleLbl="node2" presStyleIdx="0" presStyleCnt="6"/>
      <dgm:spPr/>
      <dgm:t>
        <a:bodyPr/>
        <a:lstStyle/>
        <a:p>
          <a:endParaRPr lang="fr-FR"/>
        </a:p>
      </dgm:t>
    </dgm:pt>
    <dgm:pt modelId="{F8E0459E-F5DA-4031-8282-238906C156DB}" type="pres">
      <dgm:prSet presAssocID="{85028949-AD50-44F1-8490-ECFE44FC34CA}" presName="text2" presStyleLbl="fgAcc2" presStyleIdx="0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7C8943E-74EB-44E0-96BD-17EA4CAB09E2}" type="pres">
      <dgm:prSet presAssocID="{85028949-AD50-44F1-8490-ECFE44FC34CA}" presName="hierChild3" presStyleCnt="0"/>
      <dgm:spPr/>
      <dgm:t>
        <a:bodyPr/>
        <a:lstStyle/>
        <a:p>
          <a:endParaRPr lang="fr-FR"/>
        </a:p>
      </dgm:t>
    </dgm:pt>
    <dgm:pt modelId="{658F18A1-854F-45DC-8865-B634A0D9555E}" type="pres">
      <dgm:prSet presAssocID="{EAAA5409-E566-454C-84C1-0D80E3517C2A}" presName="Name17" presStyleLbl="parChTrans1D3" presStyleIdx="0" presStyleCnt="5"/>
      <dgm:spPr/>
      <dgm:t>
        <a:bodyPr/>
        <a:lstStyle/>
        <a:p>
          <a:endParaRPr lang="fr-FR"/>
        </a:p>
      </dgm:t>
    </dgm:pt>
    <dgm:pt modelId="{4A48720F-5A67-4111-8D49-54A61EFB53AD}" type="pres">
      <dgm:prSet presAssocID="{8F61C378-DBF9-47DF-AF71-5625FB089B4E}" presName="hierRoot3" presStyleCnt="0"/>
      <dgm:spPr/>
      <dgm:t>
        <a:bodyPr/>
        <a:lstStyle/>
        <a:p>
          <a:endParaRPr lang="fr-FR"/>
        </a:p>
      </dgm:t>
    </dgm:pt>
    <dgm:pt modelId="{35300C00-07AB-48C0-B131-0D6AE2ECEF75}" type="pres">
      <dgm:prSet presAssocID="{8F61C378-DBF9-47DF-AF71-5625FB089B4E}" presName="composite3" presStyleCnt="0"/>
      <dgm:spPr/>
      <dgm:t>
        <a:bodyPr/>
        <a:lstStyle/>
        <a:p>
          <a:endParaRPr lang="fr-FR"/>
        </a:p>
      </dgm:t>
    </dgm:pt>
    <dgm:pt modelId="{06A71A6F-EF26-48A8-9ECA-AFEA5D04D591}" type="pres">
      <dgm:prSet presAssocID="{8F61C378-DBF9-47DF-AF71-5625FB089B4E}" presName="background3" presStyleLbl="node3" presStyleIdx="0" presStyleCnt="5"/>
      <dgm:spPr/>
      <dgm:t>
        <a:bodyPr/>
        <a:lstStyle/>
        <a:p>
          <a:endParaRPr lang="fr-FR"/>
        </a:p>
      </dgm:t>
    </dgm:pt>
    <dgm:pt modelId="{4F316829-A13B-4382-92D1-D68FBD414ED0}" type="pres">
      <dgm:prSet presAssocID="{8F61C378-DBF9-47DF-AF71-5625FB089B4E}" presName="text3" presStyleLbl="fgAcc3" presStyleIdx="0" presStyleCnt="5" custLinFactNeighborX="-2574" custLinFactNeighborY="-405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9C7BF67-AB7B-4634-916C-7601D4A8E953}" type="pres">
      <dgm:prSet presAssocID="{8F61C378-DBF9-47DF-AF71-5625FB089B4E}" presName="hierChild4" presStyleCnt="0"/>
      <dgm:spPr/>
      <dgm:t>
        <a:bodyPr/>
        <a:lstStyle/>
        <a:p>
          <a:endParaRPr lang="fr-FR"/>
        </a:p>
      </dgm:t>
    </dgm:pt>
    <dgm:pt modelId="{EBF61808-1E21-47B8-8651-E62EC0C75D17}" type="pres">
      <dgm:prSet presAssocID="{0678A8BB-0123-4FDE-BC90-2F612052CAA1}" presName="Name17" presStyleLbl="parChTrans1D3" presStyleIdx="1" presStyleCnt="5"/>
      <dgm:spPr/>
      <dgm:t>
        <a:bodyPr/>
        <a:lstStyle/>
        <a:p>
          <a:endParaRPr lang="fr-FR"/>
        </a:p>
      </dgm:t>
    </dgm:pt>
    <dgm:pt modelId="{1400A6A9-C3F2-48D6-B768-E0672F71535C}" type="pres">
      <dgm:prSet presAssocID="{2054A87F-2B56-4D8E-AF62-50513B174490}" presName="hierRoot3" presStyleCnt="0"/>
      <dgm:spPr/>
      <dgm:t>
        <a:bodyPr/>
        <a:lstStyle/>
        <a:p>
          <a:endParaRPr lang="fr-FR"/>
        </a:p>
      </dgm:t>
    </dgm:pt>
    <dgm:pt modelId="{F49FD178-72EA-4AE3-87B3-6D44D20A1303}" type="pres">
      <dgm:prSet presAssocID="{2054A87F-2B56-4D8E-AF62-50513B174490}" presName="composite3" presStyleCnt="0"/>
      <dgm:spPr/>
      <dgm:t>
        <a:bodyPr/>
        <a:lstStyle/>
        <a:p>
          <a:endParaRPr lang="fr-FR"/>
        </a:p>
      </dgm:t>
    </dgm:pt>
    <dgm:pt modelId="{1FA1B1D0-07FF-4581-8B60-CC0BE977D70B}" type="pres">
      <dgm:prSet presAssocID="{2054A87F-2B56-4D8E-AF62-50513B174490}" presName="background3" presStyleLbl="node3" presStyleIdx="1" presStyleCnt="5"/>
      <dgm:spPr/>
      <dgm:t>
        <a:bodyPr/>
        <a:lstStyle/>
        <a:p>
          <a:endParaRPr lang="fr-FR"/>
        </a:p>
      </dgm:t>
    </dgm:pt>
    <dgm:pt modelId="{22971A2C-F9D9-4B21-BD1F-19A08588B0F7}" type="pres">
      <dgm:prSet presAssocID="{2054A87F-2B56-4D8E-AF62-50513B174490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CF0D396-9BF7-4334-8081-1AFE94F89D8D}" type="pres">
      <dgm:prSet presAssocID="{2054A87F-2B56-4D8E-AF62-50513B174490}" presName="hierChild4" presStyleCnt="0"/>
      <dgm:spPr/>
      <dgm:t>
        <a:bodyPr/>
        <a:lstStyle/>
        <a:p>
          <a:endParaRPr lang="fr-FR"/>
        </a:p>
      </dgm:t>
    </dgm:pt>
    <dgm:pt modelId="{20EF54C1-FEA2-49AA-A68E-D172F82E600A}" type="pres">
      <dgm:prSet presAssocID="{425632E7-6418-4D3C-8780-BDD0014CB4CC}" presName="Name17" presStyleLbl="parChTrans1D3" presStyleIdx="2" presStyleCnt="5"/>
      <dgm:spPr/>
      <dgm:t>
        <a:bodyPr/>
        <a:lstStyle/>
        <a:p>
          <a:endParaRPr lang="fr-FR"/>
        </a:p>
      </dgm:t>
    </dgm:pt>
    <dgm:pt modelId="{AED4F5DC-4302-4277-A797-2A66D9844547}" type="pres">
      <dgm:prSet presAssocID="{D9320947-2F3B-43E8-BA29-6F08125E707B}" presName="hierRoot3" presStyleCnt="0"/>
      <dgm:spPr/>
      <dgm:t>
        <a:bodyPr/>
        <a:lstStyle/>
        <a:p>
          <a:endParaRPr lang="fr-FR"/>
        </a:p>
      </dgm:t>
    </dgm:pt>
    <dgm:pt modelId="{5FD50D34-B46D-434E-B882-272BC1CD154D}" type="pres">
      <dgm:prSet presAssocID="{D9320947-2F3B-43E8-BA29-6F08125E707B}" presName="composite3" presStyleCnt="0"/>
      <dgm:spPr/>
      <dgm:t>
        <a:bodyPr/>
        <a:lstStyle/>
        <a:p>
          <a:endParaRPr lang="fr-FR"/>
        </a:p>
      </dgm:t>
    </dgm:pt>
    <dgm:pt modelId="{9688DBDF-5E53-44E7-880E-D6B9D7A56CEE}" type="pres">
      <dgm:prSet presAssocID="{D9320947-2F3B-43E8-BA29-6F08125E707B}" presName="background3" presStyleLbl="node3" presStyleIdx="2" presStyleCnt="5"/>
      <dgm:spPr/>
      <dgm:t>
        <a:bodyPr/>
        <a:lstStyle/>
        <a:p>
          <a:endParaRPr lang="fr-FR"/>
        </a:p>
      </dgm:t>
    </dgm:pt>
    <dgm:pt modelId="{52A22EEF-59EA-4037-BD72-F6A87CF4B564}" type="pres">
      <dgm:prSet presAssocID="{D9320947-2F3B-43E8-BA29-6F08125E707B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61D07FB-98B6-420E-857D-079062CFCC43}" type="pres">
      <dgm:prSet presAssocID="{D9320947-2F3B-43E8-BA29-6F08125E707B}" presName="hierChild4" presStyleCnt="0"/>
      <dgm:spPr/>
      <dgm:t>
        <a:bodyPr/>
        <a:lstStyle/>
        <a:p>
          <a:endParaRPr lang="fr-FR"/>
        </a:p>
      </dgm:t>
    </dgm:pt>
    <dgm:pt modelId="{D791A9CF-5479-4723-9BC2-E84F466F512E}" type="pres">
      <dgm:prSet presAssocID="{A8F39652-58D8-4C9A-AE37-EC8959B84721}" presName="Name17" presStyleLbl="parChTrans1D3" presStyleIdx="3" presStyleCnt="5"/>
      <dgm:spPr/>
      <dgm:t>
        <a:bodyPr/>
        <a:lstStyle/>
        <a:p>
          <a:endParaRPr lang="fr-FR"/>
        </a:p>
      </dgm:t>
    </dgm:pt>
    <dgm:pt modelId="{43AD3F2B-A603-432E-80A2-F9987DBC6BBB}" type="pres">
      <dgm:prSet presAssocID="{DA9C28D3-0E77-49FF-9989-3AD4B2CAFE02}" presName="hierRoot3" presStyleCnt="0"/>
      <dgm:spPr/>
      <dgm:t>
        <a:bodyPr/>
        <a:lstStyle/>
        <a:p>
          <a:endParaRPr lang="fr-FR"/>
        </a:p>
      </dgm:t>
    </dgm:pt>
    <dgm:pt modelId="{EC6AB8AF-416F-43E0-A9B5-8C6F0EBBEDF4}" type="pres">
      <dgm:prSet presAssocID="{DA9C28D3-0E77-49FF-9989-3AD4B2CAFE02}" presName="composite3" presStyleCnt="0"/>
      <dgm:spPr/>
      <dgm:t>
        <a:bodyPr/>
        <a:lstStyle/>
        <a:p>
          <a:endParaRPr lang="fr-FR"/>
        </a:p>
      </dgm:t>
    </dgm:pt>
    <dgm:pt modelId="{1497805C-E947-42BA-8C7F-99F808DC7D79}" type="pres">
      <dgm:prSet presAssocID="{DA9C28D3-0E77-49FF-9989-3AD4B2CAFE02}" presName="background3" presStyleLbl="node3" presStyleIdx="3" presStyleCnt="5"/>
      <dgm:spPr/>
      <dgm:t>
        <a:bodyPr/>
        <a:lstStyle/>
        <a:p>
          <a:endParaRPr lang="fr-FR"/>
        </a:p>
      </dgm:t>
    </dgm:pt>
    <dgm:pt modelId="{43F98272-7AE8-4242-AA06-55077C1DAFB2}" type="pres">
      <dgm:prSet presAssocID="{DA9C28D3-0E77-49FF-9989-3AD4B2CAFE02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62B5B32-FB11-4E97-B60D-4122CEA8950F}" type="pres">
      <dgm:prSet presAssocID="{DA9C28D3-0E77-49FF-9989-3AD4B2CAFE02}" presName="hierChild4" presStyleCnt="0"/>
      <dgm:spPr/>
      <dgm:t>
        <a:bodyPr/>
        <a:lstStyle/>
        <a:p>
          <a:endParaRPr lang="fr-FR"/>
        </a:p>
      </dgm:t>
    </dgm:pt>
    <dgm:pt modelId="{DA309ACE-46A8-4639-9897-28E017C71A09}" type="pres">
      <dgm:prSet presAssocID="{4D8A1C2A-CE36-4B93-8FDE-84AE11A4EBCD}" presName="Name17" presStyleLbl="parChTrans1D3" presStyleIdx="4" presStyleCnt="5"/>
      <dgm:spPr/>
      <dgm:t>
        <a:bodyPr/>
        <a:lstStyle/>
        <a:p>
          <a:endParaRPr lang="fr-FR"/>
        </a:p>
      </dgm:t>
    </dgm:pt>
    <dgm:pt modelId="{5F4E4B38-B598-488A-8699-8E37E88E8B04}" type="pres">
      <dgm:prSet presAssocID="{B713682A-E8FC-4E79-AE9A-568F8B0650CA}" presName="hierRoot3" presStyleCnt="0"/>
      <dgm:spPr/>
      <dgm:t>
        <a:bodyPr/>
        <a:lstStyle/>
        <a:p>
          <a:endParaRPr lang="fr-FR"/>
        </a:p>
      </dgm:t>
    </dgm:pt>
    <dgm:pt modelId="{0AC957D4-24B2-4A7F-B0C8-DE42FDCB757C}" type="pres">
      <dgm:prSet presAssocID="{B713682A-E8FC-4E79-AE9A-568F8B0650CA}" presName="composite3" presStyleCnt="0"/>
      <dgm:spPr/>
      <dgm:t>
        <a:bodyPr/>
        <a:lstStyle/>
        <a:p>
          <a:endParaRPr lang="fr-FR"/>
        </a:p>
      </dgm:t>
    </dgm:pt>
    <dgm:pt modelId="{52795659-A167-4610-965C-C54A85C7BBB2}" type="pres">
      <dgm:prSet presAssocID="{B713682A-E8FC-4E79-AE9A-568F8B0650CA}" presName="background3" presStyleLbl="node3" presStyleIdx="4" presStyleCnt="5"/>
      <dgm:spPr/>
      <dgm:t>
        <a:bodyPr/>
        <a:lstStyle/>
        <a:p>
          <a:endParaRPr lang="fr-FR"/>
        </a:p>
      </dgm:t>
    </dgm:pt>
    <dgm:pt modelId="{475C159C-570F-4560-BE96-3B9FC1669A7D}" type="pres">
      <dgm:prSet presAssocID="{B713682A-E8FC-4E79-AE9A-568F8B0650CA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E073950-4833-4482-9392-8C49AFD4194B}" type="pres">
      <dgm:prSet presAssocID="{B713682A-E8FC-4E79-AE9A-568F8B0650CA}" presName="hierChild4" presStyleCnt="0"/>
      <dgm:spPr/>
      <dgm:t>
        <a:bodyPr/>
        <a:lstStyle/>
        <a:p>
          <a:endParaRPr lang="fr-FR"/>
        </a:p>
      </dgm:t>
    </dgm:pt>
    <dgm:pt modelId="{7BB8C6F3-CF4D-4048-BE61-688576A2875D}" type="pres">
      <dgm:prSet presAssocID="{190A3F97-4840-4987-9152-B72ED750F4F6}" presName="Name10" presStyleLbl="parChTrans1D2" presStyleIdx="1" presStyleCnt="6"/>
      <dgm:spPr/>
      <dgm:t>
        <a:bodyPr/>
        <a:lstStyle/>
        <a:p>
          <a:endParaRPr lang="fr-FR"/>
        </a:p>
      </dgm:t>
    </dgm:pt>
    <dgm:pt modelId="{8A13F626-B361-492C-AF63-90143E565F3A}" type="pres">
      <dgm:prSet presAssocID="{2684E91E-11F3-4106-BDB0-32F3DEF8F27D}" presName="hierRoot2" presStyleCnt="0"/>
      <dgm:spPr/>
      <dgm:t>
        <a:bodyPr/>
        <a:lstStyle/>
        <a:p>
          <a:endParaRPr lang="fr-FR"/>
        </a:p>
      </dgm:t>
    </dgm:pt>
    <dgm:pt modelId="{7407A7A7-92B6-4F70-9662-EA54E2613A9B}" type="pres">
      <dgm:prSet presAssocID="{2684E91E-11F3-4106-BDB0-32F3DEF8F27D}" presName="composite2" presStyleCnt="0"/>
      <dgm:spPr/>
      <dgm:t>
        <a:bodyPr/>
        <a:lstStyle/>
        <a:p>
          <a:endParaRPr lang="fr-FR"/>
        </a:p>
      </dgm:t>
    </dgm:pt>
    <dgm:pt modelId="{1798E5D1-F224-4C5D-8798-FF7606F29603}" type="pres">
      <dgm:prSet presAssocID="{2684E91E-11F3-4106-BDB0-32F3DEF8F27D}" presName="background2" presStyleLbl="node2" presStyleIdx="1" presStyleCnt="6"/>
      <dgm:spPr/>
      <dgm:t>
        <a:bodyPr/>
        <a:lstStyle/>
        <a:p>
          <a:endParaRPr lang="fr-FR"/>
        </a:p>
      </dgm:t>
    </dgm:pt>
    <dgm:pt modelId="{52928FF1-920D-4905-BFD7-1AE8AE196C91}" type="pres">
      <dgm:prSet presAssocID="{2684E91E-11F3-4106-BDB0-32F3DEF8F27D}" presName="text2" presStyleLbl="fgAcc2" presStyleIdx="1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A0E81A-F60D-4EBD-86E5-7FE2A712A05F}" type="pres">
      <dgm:prSet presAssocID="{2684E91E-11F3-4106-BDB0-32F3DEF8F27D}" presName="hierChild3" presStyleCnt="0"/>
      <dgm:spPr/>
      <dgm:t>
        <a:bodyPr/>
        <a:lstStyle/>
        <a:p>
          <a:endParaRPr lang="fr-FR"/>
        </a:p>
      </dgm:t>
    </dgm:pt>
    <dgm:pt modelId="{C30B4703-E22B-43E4-9049-D916E456E3B6}" type="pres">
      <dgm:prSet presAssocID="{1DD957D3-FF8B-4165-A089-8B96604CA367}" presName="Name10" presStyleLbl="parChTrans1D2" presStyleIdx="2" presStyleCnt="6"/>
      <dgm:spPr/>
      <dgm:t>
        <a:bodyPr/>
        <a:lstStyle/>
        <a:p>
          <a:endParaRPr lang="fr-FR"/>
        </a:p>
      </dgm:t>
    </dgm:pt>
    <dgm:pt modelId="{EA55AD57-23F6-4B85-851D-225A1E33411A}" type="pres">
      <dgm:prSet presAssocID="{D2DC4AD4-921C-4650-8199-D0121E7E0D17}" presName="hierRoot2" presStyleCnt="0"/>
      <dgm:spPr/>
      <dgm:t>
        <a:bodyPr/>
        <a:lstStyle/>
        <a:p>
          <a:endParaRPr lang="fr-FR"/>
        </a:p>
      </dgm:t>
    </dgm:pt>
    <dgm:pt modelId="{69FC307A-FBCB-4E2D-966E-71571A9A5498}" type="pres">
      <dgm:prSet presAssocID="{D2DC4AD4-921C-4650-8199-D0121E7E0D17}" presName="composite2" presStyleCnt="0"/>
      <dgm:spPr/>
      <dgm:t>
        <a:bodyPr/>
        <a:lstStyle/>
        <a:p>
          <a:endParaRPr lang="fr-FR"/>
        </a:p>
      </dgm:t>
    </dgm:pt>
    <dgm:pt modelId="{AC388550-BFCF-47ED-9BAE-47BA4E09A3B5}" type="pres">
      <dgm:prSet presAssocID="{D2DC4AD4-921C-4650-8199-D0121E7E0D17}" presName="background2" presStyleLbl="node2" presStyleIdx="2" presStyleCnt="6"/>
      <dgm:spPr/>
      <dgm:t>
        <a:bodyPr/>
        <a:lstStyle/>
        <a:p>
          <a:endParaRPr lang="fr-FR"/>
        </a:p>
      </dgm:t>
    </dgm:pt>
    <dgm:pt modelId="{839EB223-E714-4B66-BB3A-FB0F699C1340}" type="pres">
      <dgm:prSet presAssocID="{D2DC4AD4-921C-4650-8199-D0121E7E0D17}" presName="text2" presStyleLbl="fgAcc2" presStyleIdx="2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B75DC2A-8221-47C5-86A3-8FD91A535AA3}" type="pres">
      <dgm:prSet presAssocID="{D2DC4AD4-921C-4650-8199-D0121E7E0D17}" presName="hierChild3" presStyleCnt="0"/>
      <dgm:spPr/>
      <dgm:t>
        <a:bodyPr/>
        <a:lstStyle/>
        <a:p>
          <a:endParaRPr lang="fr-FR"/>
        </a:p>
      </dgm:t>
    </dgm:pt>
    <dgm:pt modelId="{BAF587FC-98FD-4ADD-B0EB-E5148EF44F64}" type="pres">
      <dgm:prSet presAssocID="{FF4A3BFB-5F8D-47A6-89DD-C80C47990934}" presName="Name10" presStyleLbl="parChTrans1D2" presStyleIdx="3" presStyleCnt="6"/>
      <dgm:spPr/>
      <dgm:t>
        <a:bodyPr/>
        <a:lstStyle/>
        <a:p>
          <a:endParaRPr lang="fr-FR"/>
        </a:p>
      </dgm:t>
    </dgm:pt>
    <dgm:pt modelId="{973C1649-A3CC-4E51-8539-9867ABEA2E05}" type="pres">
      <dgm:prSet presAssocID="{EC466097-D7E4-4A17-B6DC-8F0E7BB6DEE7}" presName="hierRoot2" presStyleCnt="0"/>
      <dgm:spPr/>
      <dgm:t>
        <a:bodyPr/>
        <a:lstStyle/>
        <a:p>
          <a:endParaRPr lang="fr-FR"/>
        </a:p>
      </dgm:t>
    </dgm:pt>
    <dgm:pt modelId="{529B54FD-BA8A-46E0-8771-A88F0CE16B9B}" type="pres">
      <dgm:prSet presAssocID="{EC466097-D7E4-4A17-B6DC-8F0E7BB6DEE7}" presName="composite2" presStyleCnt="0"/>
      <dgm:spPr/>
      <dgm:t>
        <a:bodyPr/>
        <a:lstStyle/>
        <a:p>
          <a:endParaRPr lang="fr-FR"/>
        </a:p>
      </dgm:t>
    </dgm:pt>
    <dgm:pt modelId="{B2A4DB88-4A72-4EBC-8A30-9E5CDF9E8FC5}" type="pres">
      <dgm:prSet presAssocID="{EC466097-D7E4-4A17-B6DC-8F0E7BB6DEE7}" presName="background2" presStyleLbl="node2" presStyleIdx="3" presStyleCnt="6"/>
      <dgm:spPr/>
      <dgm:t>
        <a:bodyPr/>
        <a:lstStyle/>
        <a:p>
          <a:endParaRPr lang="fr-FR"/>
        </a:p>
      </dgm:t>
    </dgm:pt>
    <dgm:pt modelId="{66A41B69-C299-4A38-ABF3-82AF62A0B3E4}" type="pres">
      <dgm:prSet presAssocID="{EC466097-D7E4-4A17-B6DC-8F0E7BB6DEE7}" presName="text2" presStyleLbl="fgAcc2" presStyleIdx="3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FA42AE3-3F7E-4FED-9DF4-0A389D21E57E}" type="pres">
      <dgm:prSet presAssocID="{EC466097-D7E4-4A17-B6DC-8F0E7BB6DEE7}" presName="hierChild3" presStyleCnt="0"/>
      <dgm:spPr/>
      <dgm:t>
        <a:bodyPr/>
        <a:lstStyle/>
        <a:p>
          <a:endParaRPr lang="fr-FR"/>
        </a:p>
      </dgm:t>
    </dgm:pt>
    <dgm:pt modelId="{A93BA99B-99D8-45E4-874A-6F9E32CBE40C}" type="pres">
      <dgm:prSet presAssocID="{51DF2592-C1F4-4D07-A3B7-9D812967630C}" presName="Name10" presStyleLbl="parChTrans1D2" presStyleIdx="4" presStyleCnt="6"/>
      <dgm:spPr/>
      <dgm:t>
        <a:bodyPr/>
        <a:lstStyle/>
        <a:p>
          <a:endParaRPr lang="fr-FR"/>
        </a:p>
      </dgm:t>
    </dgm:pt>
    <dgm:pt modelId="{8E77D88C-E24F-4645-AC3C-6A413DDAD115}" type="pres">
      <dgm:prSet presAssocID="{96584870-0D91-42C6-A940-BFFAF87D4CF1}" presName="hierRoot2" presStyleCnt="0"/>
      <dgm:spPr/>
      <dgm:t>
        <a:bodyPr/>
        <a:lstStyle/>
        <a:p>
          <a:endParaRPr lang="fr-FR"/>
        </a:p>
      </dgm:t>
    </dgm:pt>
    <dgm:pt modelId="{1A8B974A-7477-407D-A3DD-8CC6230D6E9C}" type="pres">
      <dgm:prSet presAssocID="{96584870-0D91-42C6-A940-BFFAF87D4CF1}" presName="composite2" presStyleCnt="0"/>
      <dgm:spPr/>
      <dgm:t>
        <a:bodyPr/>
        <a:lstStyle/>
        <a:p>
          <a:endParaRPr lang="fr-FR"/>
        </a:p>
      </dgm:t>
    </dgm:pt>
    <dgm:pt modelId="{1597C5D5-58ED-4978-A0A8-D6F9B7C9F554}" type="pres">
      <dgm:prSet presAssocID="{96584870-0D91-42C6-A940-BFFAF87D4CF1}" presName="background2" presStyleLbl="node2" presStyleIdx="4" presStyleCnt="6"/>
      <dgm:spPr/>
      <dgm:t>
        <a:bodyPr/>
        <a:lstStyle/>
        <a:p>
          <a:endParaRPr lang="fr-FR"/>
        </a:p>
      </dgm:t>
    </dgm:pt>
    <dgm:pt modelId="{6CAF9686-18BD-4232-81F5-CB897B846D29}" type="pres">
      <dgm:prSet presAssocID="{96584870-0D91-42C6-A940-BFFAF87D4CF1}" presName="text2" presStyleLbl="fgAcc2" presStyleIdx="4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ADC5DF2-BE80-400B-ADB2-9CB0F88869E6}" type="pres">
      <dgm:prSet presAssocID="{96584870-0D91-42C6-A940-BFFAF87D4CF1}" presName="hierChild3" presStyleCnt="0"/>
      <dgm:spPr/>
      <dgm:t>
        <a:bodyPr/>
        <a:lstStyle/>
        <a:p>
          <a:endParaRPr lang="fr-FR"/>
        </a:p>
      </dgm:t>
    </dgm:pt>
    <dgm:pt modelId="{62BD8B7A-E8E3-4CB9-A258-21E61B935CD5}" type="pres">
      <dgm:prSet presAssocID="{CD253A49-5FE4-4A31-A837-DDC2DE074B54}" presName="Name10" presStyleLbl="parChTrans1D2" presStyleIdx="5" presStyleCnt="6"/>
      <dgm:spPr/>
      <dgm:t>
        <a:bodyPr/>
        <a:lstStyle/>
        <a:p>
          <a:endParaRPr lang="fr-FR"/>
        </a:p>
      </dgm:t>
    </dgm:pt>
    <dgm:pt modelId="{603B7C40-2DC2-4D45-9B61-F6CC8307CB4C}" type="pres">
      <dgm:prSet presAssocID="{E59E08E7-ECB6-4EC2-9155-7BB1BFD7BB25}" presName="hierRoot2" presStyleCnt="0"/>
      <dgm:spPr/>
      <dgm:t>
        <a:bodyPr/>
        <a:lstStyle/>
        <a:p>
          <a:endParaRPr lang="fr-FR"/>
        </a:p>
      </dgm:t>
    </dgm:pt>
    <dgm:pt modelId="{D22DAA3A-FACD-4C16-B6B2-ED00704DB331}" type="pres">
      <dgm:prSet presAssocID="{E59E08E7-ECB6-4EC2-9155-7BB1BFD7BB25}" presName="composite2" presStyleCnt="0"/>
      <dgm:spPr/>
      <dgm:t>
        <a:bodyPr/>
        <a:lstStyle/>
        <a:p>
          <a:endParaRPr lang="fr-FR"/>
        </a:p>
      </dgm:t>
    </dgm:pt>
    <dgm:pt modelId="{5F5458E3-2212-482F-9E11-005072243BCA}" type="pres">
      <dgm:prSet presAssocID="{E59E08E7-ECB6-4EC2-9155-7BB1BFD7BB25}" presName="background2" presStyleLbl="node2" presStyleIdx="5" presStyleCnt="6"/>
      <dgm:spPr/>
      <dgm:t>
        <a:bodyPr/>
        <a:lstStyle/>
        <a:p>
          <a:endParaRPr lang="fr-FR"/>
        </a:p>
      </dgm:t>
    </dgm:pt>
    <dgm:pt modelId="{89289100-8A18-408D-9EE0-4AF8C451B167}" type="pres">
      <dgm:prSet presAssocID="{E59E08E7-ECB6-4EC2-9155-7BB1BFD7BB25}" presName="text2" presStyleLbl="fgAcc2" presStyleIdx="5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F1AAEF6-B3D1-46C8-A44B-9467F63E620C}" type="pres">
      <dgm:prSet presAssocID="{E59E08E7-ECB6-4EC2-9155-7BB1BFD7BB25}" presName="hierChild3" presStyleCnt="0"/>
      <dgm:spPr/>
      <dgm:t>
        <a:bodyPr/>
        <a:lstStyle/>
        <a:p>
          <a:endParaRPr lang="fr-FR"/>
        </a:p>
      </dgm:t>
    </dgm:pt>
  </dgm:ptLst>
  <dgm:cxnLst>
    <dgm:cxn modelId="{BFF5DD46-5B43-49CC-8ACA-E052BEEB55C3}" type="presOf" srcId="{85028949-AD50-44F1-8490-ECFE44FC34CA}" destId="{F8E0459E-F5DA-4031-8282-238906C156DB}" srcOrd="0" destOrd="0" presId="urn:microsoft.com/office/officeart/2005/8/layout/hierarchy1"/>
    <dgm:cxn modelId="{975A3D43-9D64-4F38-8B79-6A0BE7DA10D7}" type="presOf" srcId="{2684E91E-11F3-4106-BDB0-32F3DEF8F27D}" destId="{52928FF1-920D-4905-BFD7-1AE8AE196C91}" srcOrd="0" destOrd="0" presId="urn:microsoft.com/office/officeart/2005/8/layout/hierarchy1"/>
    <dgm:cxn modelId="{745CDB22-C82B-4E41-9106-B447BEDED93A}" type="presOf" srcId="{DA9C28D3-0E77-49FF-9989-3AD4B2CAFE02}" destId="{43F98272-7AE8-4242-AA06-55077C1DAFB2}" srcOrd="0" destOrd="0" presId="urn:microsoft.com/office/officeart/2005/8/layout/hierarchy1"/>
    <dgm:cxn modelId="{71E23059-3E2E-4E9F-9BB3-4580E24E8D07}" type="presOf" srcId="{0678A8BB-0123-4FDE-BC90-2F612052CAA1}" destId="{EBF61808-1E21-47B8-8651-E62EC0C75D17}" srcOrd="0" destOrd="0" presId="urn:microsoft.com/office/officeart/2005/8/layout/hierarchy1"/>
    <dgm:cxn modelId="{E7E50CE2-3AB6-4B1D-B76C-E6AE945707BD}" type="presOf" srcId="{425632E7-6418-4D3C-8780-BDD0014CB4CC}" destId="{20EF54C1-FEA2-49AA-A68E-D172F82E600A}" srcOrd="0" destOrd="0" presId="urn:microsoft.com/office/officeart/2005/8/layout/hierarchy1"/>
    <dgm:cxn modelId="{2A1B2C78-1825-415F-8B8F-38D9075BDFCA}" srcId="{85028949-AD50-44F1-8490-ECFE44FC34CA}" destId="{B713682A-E8FC-4E79-AE9A-568F8B0650CA}" srcOrd="4" destOrd="0" parTransId="{4D8A1C2A-CE36-4B93-8FDE-84AE11A4EBCD}" sibTransId="{A993F6B1-7C62-4052-A352-ED2B61E38D23}"/>
    <dgm:cxn modelId="{40C13571-57F6-4CB3-B9E0-13B0176E68A8}" srcId="{C19F6951-1773-4F14-9586-C827AD8CCD1D}" destId="{7794735B-4BBE-483B-9987-BF0B9ED00AA5}" srcOrd="0" destOrd="0" parTransId="{DA824297-77C7-4EDD-8103-7B5838BED50E}" sibTransId="{35E17A04-656F-4FFF-BC48-3D51DBD26D55}"/>
    <dgm:cxn modelId="{6481E64B-CE83-45C9-B95C-E475AD27A386}" type="presOf" srcId="{A8F39652-58D8-4C9A-AE37-EC8959B84721}" destId="{D791A9CF-5479-4723-9BC2-E84F466F512E}" srcOrd="0" destOrd="0" presId="urn:microsoft.com/office/officeart/2005/8/layout/hierarchy1"/>
    <dgm:cxn modelId="{3E8F1714-3FD4-47F4-B730-09FC82EB0FEB}" type="presOf" srcId="{4D8A1C2A-CE36-4B93-8FDE-84AE11A4EBCD}" destId="{DA309ACE-46A8-4639-9897-28E017C71A09}" srcOrd="0" destOrd="0" presId="urn:microsoft.com/office/officeart/2005/8/layout/hierarchy1"/>
    <dgm:cxn modelId="{3D3AEA95-8B68-48C5-93CF-71D35222BFF7}" type="presOf" srcId="{EC466097-D7E4-4A17-B6DC-8F0E7BB6DEE7}" destId="{66A41B69-C299-4A38-ABF3-82AF62A0B3E4}" srcOrd="0" destOrd="0" presId="urn:microsoft.com/office/officeart/2005/8/layout/hierarchy1"/>
    <dgm:cxn modelId="{60EA4447-AD10-43FA-90DC-2D186EE81517}" type="presOf" srcId="{7794735B-4BBE-483B-9987-BF0B9ED00AA5}" destId="{1E6E5187-A494-4A57-96FA-9D2FDC630380}" srcOrd="0" destOrd="0" presId="urn:microsoft.com/office/officeart/2005/8/layout/hierarchy1"/>
    <dgm:cxn modelId="{46DC6457-4FDB-475F-8049-459A9BBB529B}" type="presOf" srcId="{C19F6951-1773-4F14-9586-C827AD8CCD1D}" destId="{EA2B50CA-336E-4B20-AB55-A73DCE27D040}" srcOrd="0" destOrd="0" presId="urn:microsoft.com/office/officeart/2005/8/layout/hierarchy1"/>
    <dgm:cxn modelId="{502EC680-9C1D-4810-9BA0-04A8989BF9AB}" type="presOf" srcId="{275157B3-78C4-4A30-999F-495F08FBF4CC}" destId="{90467E0E-BDDB-40AE-A260-64C206EFFD38}" srcOrd="0" destOrd="0" presId="urn:microsoft.com/office/officeart/2005/8/layout/hierarchy1"/>
    <dgm:cxn modelId="{C06671E1-5B2C-4BDA-A50A-F77AA0630340}" type="presOf" srcId="{FF4A3BFB-5F8D-47A6-89DD-C80C47990934}" destId="{BAF587FC-98FD-4ADD-B0EB-E5148EF44F64}" srcOrd="0" destOrd="0" presId="urn:microsoft.com/office/officeart/2005/8/layout/hierarchy1"/>
    <dgm:cxn modelId="{4DC9DF5E-B5E0-422B-A921-06B9CB4F87CE}" type="presOf" srcId="{E59E08E7-ECB6-4EC2-9155-7BB1BFD7BB25}" destId="{89289100-8A18-408D-9EE0-4AF8C451B167}" srcOrd="0" destOrd="0" presId="urn:microsoft.com/office/officeart/2005/8/layout/hierarchy1"/>
    <dgm:cxn modelId="{49A48F30-4283-44A5-B62C-BA1ABB4726C4}" srcId="{85028949-AD50-44F1-8490-ECFE44FC34CA}" destId="{D9320947-2F3B-43E8-BA29-6F08125E707B}" srcOrd="2" destOrd="0" parTransId="{425632E7-6418-4D3C-8780-BDD0014CB4CC}" sibTransId="{11F5D696-F074-4D36-AAA7-1983D5156958}"/>
    <dgm:cxn modelId="{647A44E3-5FBB-4BD3-B557-9F9B5E33C624}" type="presOf" srcId="{EAAA5409-E566-454C-84C1-0D80E3517C2A}" destId="{658F18A1-854F-45DC-8865-B634A0D9555E}" srcOrd="0" destOrd="0" presId="urn:microsoft.com/office/officeart/2005/8/layout/hierarchy1"/>
    <dgm:cxn modelId="{37A17845-2A39-4443-8BB6-717A1F8AF91D}" type="presOf" srcId="{D9320947-2F3B-43E8-BA29-6F08125E707B}" destId="{52A22EEF-59EA-4037-BD72-F6A87CF4B564}" srcOrd="0" destOrd="0" presId="urn:microsoft.com/office/officeart/2005/8/layout/hierarchy1"/>
    <dgm:cxn modelId="{D720EB6A-7284-413D-9475-6A252F1D1D48}" type="presOf" srcId="{D2DC4AD4-921C-4650-8199-D0121E7E0D17}" destId="{839EB223-E714-4B66-BB3A-FB0F699C1340}" srcOrd="0" destOrd="0" presId="urn:microsoft.com/office/officeart/2005/8/layout/hierarchy1"/>
    <dgm:cxn modelId="{E29FEC9B-C962-4A8A-B2E9-ACAD424516C9}" type="presOf" srcId="{8F61C378-DBF9-47DF-AF71-5625FB089B4E}" destId="{4F316829-A13B-4382-92D1-D68FBD414ED0}" srcOrd="0" destOrd="0" presId="urn:microsoft.com/office/officeart/2005/8/layout/hierarchy1"/>
    <dgm:cxn modelId="{8CF50C27-B2EA-4D52-AF8B-C2FB9277F40A}" type="presOf" srcId="{51DF2592-C1F4-4D07-A3B7-9D812967630C}" destId="{A93BA99B-99D8-45E4-874A-6F9E32CBE40C}" srcOrd="0" destOrd="0" presId="urn:microsoft.com/office/officeart/2005/8/layout/hierarchy1"/>
    <dgm:cxn modelId="{39827F29-CB72-48FD-B794-46C600A30C4A}" srcId="{7794735B-4BBE-483B-9987-BF0B9ED00AA5}" destId="{D2DC4AD4-921C-4650-8199-D0121E7E0D17}" srcOrd="2" destOrd="0" parTransId="{1DD957D3-FF8B-4165-A089-8B96604CA367}" sibTransId="{9D56885A-AB0B-4B16-BC00-FC3789CE379F}"/>
    <dgm:cxn modelId="{12897374-4D74-4EB5-8504-2E63C9917D20}" srcId="{7794735B-4BBE-483B-9987-BF0B9ED00AA5}" destId="{EC466097-D7E4-4A17-B6DC-8F0E7BB6DEE7}" srcOrd="3" destOrd="0" parTransId="{FF4A3BFB-5F8D-47A6-89DD-C80C47990934}" sibTransId="{C58BEAA3-8830-42F9-9185-107B628C9200}"/>
    <dgm:cxn modelId="{B4758E94-ABFE-4C11-9F25-97CB09DE2A13}" type="presOf" srcId="{96584870-0D91-42C6-A940-BFFAF87D4CF1}" destId="{6CAF9686-18BD-4232-81F5-CB897B846D29}" srcOrd="0" destOrd="0" presId="urn:microsoft.com/office/officeart/2005/8/layout/hierarchy1"/>
    <dgm:cxn modelId="{7788F91A-F5A6-4470-B66A-9A58F2DF43CA}" srcId="{7794735B-4BBE-483B-9987-BF0B9ED00AA5}" destId="{E59E08E7-ECB6-4EC2-9155-7BB1BFD7BB25}" srcOrd="5" destOrd="0" parTransId="{CD253A49-5FE4-4A31-A837-DDC2DE074B54}" sibTransId="{66A91058-91B5-44BA-972F-098540C0C813}"/>
    <dgm:cxn modelId="{38CE7729-67E8-43A8-B5F5-414B92D84C7A}" srcId="{85028949-AD50-44F1-8490-ECFE44FC34CA}" destId="{2054A87F-2B56-4D8E-AF62-50513B174490}" srcOrd="1" destOrd="0" parTransId="{0678A8BB-0123-4FDE-BC90-2F612052CAA1}" sibTransId="{793457F6-0713-46FA-A365-D50DA3599B70}"/>
    <dgm:cxn modelId="{4466568B-1BC4-47CD-80A4-9A349E725B24}" type="presOf" srcId="{B713682A-E8FC-4E79-AE9A-568F8B0650CA}" destId="{475C159C-570F-4560-BE96-3B9FC1669A7D}" srcOrd="0" destOrd="0" presId="urn:microsoft.com/office/officeart/2005/8/layout/hierarchy1"/>
    <dgm:cxn modelId="{3F2FC11F-1447-4231-9904-4124FBA77ADF}" type="presOf" srcId="{CD253A49-5FE4-4A31-A837-DDC2DE074B54}" destId="{62BD8B7A-E8E3-4CB9-A258-21E61B935CD5}" srcOrd="0" destOrd="0" presId="urn:microsoft.com/office/officeart/2005/8/layout/hierarchy1"/>
    <dgm:cxn modelId="{117D746D-517D-45AA-94D1-042AA51B1980}" srcId="{85028949-AD50-44F1-8490-ECFE44FC34CA}" destId="{DA9C28D3-0E77-49FF-9989-3AD4B2CAFE02}" srcOrd="3" destOrd="0" parTransId="{A8F39652-58D8-4C9A-AE37-EC8959B84721}" sibTransId="{523D7647-1247-4CA9-B858-E8F71C8B3B25}"/>
    <dgm:cxn modelId="{D5014A9D-B9A5-4A0D-B7A9-A41206EB212C}" srcId="{85028949-AD50-44F1-8490-ECFE44FC34CA}" destId="{8F61C378-DBF9-47DF-AF71-5625FB089B4E}" srcOrd="0" destOrd="0" parTransId="{EAAA5409-E566-454C-84C1-0D80E3517C2A}" sibTransId="{FCC05702-A4D0-47C2-A3A1-D7DF5669C8A7}"/>
    <dgm:cxn modelId="{47C3EF22-1DA9-413E-88B5-8EEAE4141CB1}" type="presOf" srcId="{190A3F97-4840-4987-9152-B72ED750F4F6}" destId="{7BB8C6F3-CF4D-4048-BE61-688576A2875D}" srcOrd="0" destOrd="0" presId="urn:microsoft.com/office/officeart/2005/8/layout/hierarchy1"/>
    <dgm:cxn modelId="{1F731136-BE6B-479A-A5CC-2A46CDA3630F}" srcId="{7794735B-4BBE-483B-9987-BF0B9ED00AA5}" destId="{2684E91E-11F3-4106-BDB0-32F3DEF8F27D}" srcOrd="1" destOrd="0" parTransId="{190A3F97-4840-4987-9152-B72ED750F4F6}" sibTransId="{079FC15A-EBA9-4699-9497-0DBD74B5D195}"/>
    <dgm:cxn modelId="{469C1F8A-512B-4810-BB8C-F4406D9CCAD7}" srcId="{7794735B-4BBE-483B-9987-BF0B9ED00AA5}" destId="{96584870-0D91-42C6-A940-BFFAF87D4CF1}" srcOrd="4" destOrd="0" parTransId="{51DF2592-C1F4-4D07-A3B7-9D812967630C}" sibTransId="{29C21239-C54F-4ECC-B81F-6AA31A118F28}"/>
    <dgm:cxn modelId="{7B01C0CC-0A1A-4A2D-B22E-7B97FD3BC6AC}" type="presOf" srcId="{1DD957D3-FF8B-4165-A089-8B96604CA367}" destId="{C30B4703-E22B-43E4-9049-D916E456E3B6}" srcOrd="0" destOrd="0" presId="urn:microsoft.com/office/officeart/2005/8/layout/hierarchy1"/>
    <dgm:cxn modelId="{4F272745-E4EC-4714-975C-DCED231F946B}" srcId="{7794735B-4BBE-483B-9987-BF0B9ED00AA5}" destId="{85028949-AD50-44F1-8490-ECFE44FC34CA}" srcOrd="0" destOrd="0" parTransId="{275157B3-78C4-4A30-999F-495F08FBF4CC}" sibTransId="{A731F625-CCBA-48B6-A9AF-D346F9203444}"/>
    <dgm:cxn modelId="{FE8242AA-B03C-4114-B721-0054446BDE25}" type="presOf" srcId="{2054A87F-2B56-4D8E-AF62-50513B174490}" destId="{22971A2C-F9D9-4B21-BD1F-19A08588B0F7}" srcOrd="0" destOrd="0" presId="urn:microsoft.com/office/officeart/2005/8/layout/hierarchy1"/>
    <dgm:cxn modelId="{B1A7491A-DDDF-46C6-98E0-5983DB5698A6}" type="presParOf" srcId="{EA2B50CA-336E-4B20-AB55-A73DCE27D040}" destId="{787E1ED3-F5B0-412F-BD85-8C6D2FC2A321}" srcOrd="0" destOrd="0" presId="urn:microsoft.com/office/officeart/2005/8/layout/hierarchy1"/>
    <dgm:cxn modelId="{62A7B498-97A8-4DA4-9D3D-772BAF44E6A3}" type="presParOf" srcId="{787E1ED3-F5B0-412F-BD85-8C6D2FC2A321}" destId="{362A02AE-7C33-4E8A-B841-3EC59D93B346}" srcOrd="0" destOrd="0" presId="urn:microsoft.com/office/officeart/2005/8/layout/hierarchy1"/>
    <dgm:cxn modelId="{5B96B4C3-4A73-4568-BA01-BD12A2661C95}" type="presParOf" srcId="{362A02AE-7C33-4E8A-B841-3EC59D93B346}" destId="{6B47B5EB-2130-48A9-89EF-62EFF6FBB325}" srcOrd="0" destOrd="0" presId="urn:microsoft.com/office/officeart/2005/8/layout/hierarchy1"/>
    <dgm:cxn modelId="{0744EFE4-3578-46CB-8768-3A456EC6DBBE}" type="presParOf" srcId="{362A02AE-7C33-4E8A-B841-3EC59D93B346}" destId="{1E6E5187-A494-4A57-96FA-9D2FDC630380}" srcOrd="1" destOrd="0" presId="urn:microsoft.com/office/officeart/2005/8/layout/hierarchy1"/>
    <dgm:cxn modelId="{FC20E474-3A05-4098-90B1-D4BD0E4C3EE5}" type="presParOf" srcId="{787E1ED3-F5B0-412F-BD85-8C6D2FC2A321}" destId="{8CCC9F16-8CA3-4114-87C3-C0BA97142BE8}" srcOrd="1" destOrd="0" presId="urn:microsoft.com/office/officeart/2005/8/layout/hierarchy1"/>
    <dgm:cxn modelId="{C707736F-000D-4094-9721-8659681D73DC}" type="presParOf" srcId="{8CCC9F16-8CA3-4114-87C3-C0BA97142BE8}" destId="{90467E0E-BDDB-40AE-A260-64C206EFFD38}" srcOrd="0" destOrd="0" presId="urn:microsoft.com/office/officeart/2005/8/layout/hierarchy1"/>
    <dgm:cxn modelId="{3DEB2F6F-CB82-4188-85E9-C8A334F902F3}" type="presParOf" srcId="{8CCC9F16-8CA3-4114-87C3-C0BA97142BE8}" destId="{C9EB4D81-D523-45E1-9307-28F7CBF94FBB}" srcOrd="1" destOrd="0" presId="urn:microsoft.com/office/officeart/2005/8/layout/hierarchy1"/>
    <dgm:cxn modelId="{6C18A208-81C2-4672-82D4-EFAFD3D5471A}" type="presParOf" srcId="{C9EB4D81-D523-45E1-9307-28F7CBF94FBB}" destId="{968724D3-DD85-488D-9B5D-293A39C5D986}" srcOrd="0" destOrd="0" presId="urn:microsoft.com/office/officeart/2005/8/layout/hierarchy1"/>
    <dgm:cxn modelId="{68FC878E-0CB4-466E-B104-ECD0D88A4086}" type="presParOf" srcId="{968724D3-DD85-488D-9B5D-293A39C5D986}" destId="{BEDF5C26-4713-425B-B9C9-99A1DCC87114}" srcOrd="0" destOrd="0" presId="urn:microsoft.com/office/officeart/2005/8/layout/hierarchy1"/>
    <dgm:cxn modelId="{F7552CCF-3AB5-46F4-9194-C08818E3FE80}" type="presParOf" srcId="{968724D3-DD85-488D-9B5D-293A39C5D986}" destId="{F8E0459E-F5DA-4031-8282-238906C156DB}" srcOrd="1" destOrd="0" presId="urn:microsoft.com/office/officeart/2005/8/layout/hierarchy1"/>
    <dgm:cxn modelId="{D59138E2-DBE7-4586-80A9-109814D75139}" type="presParOf" srcId="{C9EB4D81-D523-45E1-9307-28F7CBF94FBB}" destId="{17C8943E-74EB-44E0-96BD-17EA4CAB09E2}" srcOrd="1" destOrd="0" presId="urn:microsoft.com/office/officeart/2005/8/layout/hierarchy1"/>
    <dgm:cxn modelId="{A22A555B-6F00-43B4-9904-CB97079571F1}" type="presParOf" srcId="{17C8943E-74EB-44E0-96BD-17EA4CAB09E2}" destId="{658F18A1-854F-45DC-8865-B634A0D9555E}" srcOrd="0" destOrd="0" presId="urn:microsoft.com/office/officeart/2005/8/layout/hierarchy1"/>
    <dgm:cxn modelId="{B4288E9F-D40D-441B-BB3F-3DE6DACB7952}" type="presParOf" srcId="{17C8943E-74EB-44E0-96BD-17EA4CAB09E2}" destId="{4A48720F-5A67-4111-8D49-54A61EFB53AD}" srcOrd="1" destOrd="0" presId="urn:microsoft.com/office/officeart/2005/8/layout/hierarchy1"/>
    <dgm:cxn modelId="{E4F5313B-0719-4042-851F-80FACEB2125C}" type="presParOf" srcId="{4A48720F-5A67-4111-8D49-54A61EFB53AD}" destId="{35300C00-07AB-48C0-B131-0D6AE2ECEF75}" srcOrd="0" destOrd="0" presId="urn:microsoft.com/office/officeart/2005/8/layout/hierarchy1"/>
    <dgm:cxn modelId="{9B0C7372-4CF2-4889-ADC3-1806921AABBD}" type="presParOf" srcId="{35300C00-07AB-48C0-B131-0D6AE2ECEF75}" destId="{06A71A6F-EF26-48A8-9ECA-AFEA5D04D591}" srcOrd="0" destOrd="0" presId="urn:microsoft.com/office/officeart/2005/8/layout/hierarchy1"/>
    <dgm:cxn modelId="{94190883-9094-46A7-9AEC-4AEFEF6886AB}" type="presParOf" srcId="{35300C00-07AB-48C0-B131-0D6AE2ECEF75}" destId="{4F316829-A13B-4382-92D1-D68FBD414ED0}" srcOrd="1" destOrd="0" presId="urn:microsoft.com/office/officeart/2005/8/layout/hierarchy1"/>
    <dgm:cxn modelId="{23FE4EB1-3EB7-4DD1-9F0C-3B5E2C63E829}" type="presParOf" srcId="{4A48720F-5A67-4111-8D49-54A61EFB53AD}" destId="{A9C7BF67-AB7B-4634-916C-7601D4A8E953}" srcOrd="1" destOrd="0" presId="urn:microsoft.com/office/officeart/2005/8/layout/hierarchy1"/>
    <dgm:cxn modelId="{0F4DA86F-EB5A-45C2-ADE4-9CC11BA03342}" type="presParOf" srcId="{17C8943E-74EB-44E0-96BD-17EA4CAB09E2}" destId="{EBF61808-1E21-47B8-8651-E62EC0C75D17}" srcOrd="2" destOrd="0" presId="urn:microsoft.com/office/officeart/2005/8/layout/hierarchy1"/>
    <dgm:cxn modelId="{D6C71B18-5191-4B2D-ABAA-76483CCB54C9}" type="presParOf" srcId="{17C8943E-74EB-44E0-96BD-17EA4CAB09E2}" destId="{1400A6A9-C3F2-48D6-B768-E0672F71535C}" srcOrd="3" destOrd="0" presId="urn:microsoft.com/office/officeart/2005/8/layout/hierarchy1"/>
    <dgm:cxn modelId="{33D9536F-1756-47B3-BBA2-C4ADD0D45DB5}" type="presParOf" srcId="{1400A6A9-C3F2-48D6-B768-E0672F71535C}" destId="{F49FD178-72EA-4AE3-87B3-6D44D20A1303}" srcOrd="0" destOrd="0" presId="urn:microsoft.com/office/officeart/2005/8/layout/hierarchy1"/>
    <dgm:cxn modelId="{1BA14DFF-4A96-4613-9DA0-1D02A101D512}" type="presParOf" srcId="{F49FD178-72EA-4AE3-87B3-6D44D20A1303}" destId="{1FA1B1D0-07FF-4581-8B60-CC0BE977D70B}" srcOrd="0" destOrd="0" presId="urn:microsoft.com/office/officeart/2005/8/layout/hierarchy1"/>
    <dgm:cxn modelId="{5E66FA66-17B7-4CC6-A783-E809C5E01E88}" type="presParOf" srcId="{F49FD178-72EA-4AE3-87B3-6D44D20A1303}" destId="{22971A2C-F9D9-4B21-BD1F-19A08588B0F7}" srcOrd="1" destOrd="0" presId="urn:microsoft.com/office/officeart/2005/8/layout/hierarchy1"/>
    <dgm:cxn modelId="{58CECC5F-9EF2-4009-8184-56439C676C2B}" type="presParOf" srcId="{1400A6A9-C3F2-48D6-B768-E0672F71535C}" destId="{7CF0D396-9BF7-4334-8081-1AFE94F89D8D}" srcOrd="1" destOrd="0" presId="urn:microsoft.com/office/officeart/2005/8/layout/hierarchy1"/>
    <dgm:cxn modelId="{CE64368A-A11A-4E9F-BF08-C62D1B884CF5}" type="presParOf" srcId="{17C8943E-74EB-44E0-96BD-17EA4CAB09E2}" destId="{20EF54C1-FEA2-49AA-A68E-D172F82E600A}" srcOrd="4" destOrd="0" presId="urn:microsoft.com/office/officeart/2005/8/layout/hierarchy1"/>
    <dgm:cxn modelId="{85FAC700-73D7-418C-90FB-A8E8805D1E5B}" type="presParOf" srcId="{17C8943E-74EB-44E0-96BD-17EA4CAB09E2}" destId="{AED4F5DC-4302-4277-A797-2A66D9844547}" srcOrd="5" destOrd="0" presId="urn:microsoft.com/office/officeart/2005/8/layout/hierarchy1"/>
    <dgm:cxn modelId="{48B3BB7C-9821-4D26-A0DE-BB7FE61B15DC}" type="presParOf" srcId="{AED4F5DC-4302-4277-A797-2A66D9844547}" destId="{5FD50D34-B46D-434E-B882-272BC1CD154D}" srcOrd="0" destOrd="0" presId="urn:microsoft.com/office/officeart/2005/8/layout/hierarchy1"/>
    <dgm:cxn modelId="{BA10FD7F-BC08-4C17-A86E-3625CFB1F305}" type="presParOf" srcId="{5FD50D34-B46D-434E-B882-272BC1CD154D}" destId="{9688DBDF-5E53-44E7-880E-D6B9D7A56CEE}" srcOrd="0" destOrd="0" presId="urn:microsoft.com/office/officeart/2005/8/layout/hierarchy1"/>
    <dgm:cxn modelId="{0253C625-D17D-4A74-A113-A591DAC147AE}" type="presParOf" srcId="{5FD50D34-B46D-434E-B882-272BC1CD154D}" destId="{52A22EEF-59EA-4037-BD72-F6A87CF4B564}" srcOrd="1" destOrd="0" presId="urn:microsoft.com/office/officeart/2005/8/layout/hierarchy1"/>
    <dgm:cxn modelId="{16B0BB4D-B72E-457E-AB9F-DF30A59B8ACE}" type="presParOf" srcId="{AED4F5DC-4302-4277-A797-2A66D9844547}" destId="{961D07FB-98B6-420E-857D-079062CFCC43}" srcOrd="1" destOrd="0" presId="urn:microsoft.com/office/officeart/2005/8/layout/hierarchy1"/>
    <dgm:cxn modelId="{80BB8F53-9E96-4AF2-BA14-A4BD9A9BECA0}" type="presParOf" srcId="{17C8943E-74EB-44E0-96BD-17EA4CAB09E2}" destId="{D791A9CF-5479-4723-9BC2-E84F466F512E}" srcOrd="6" destOrd="0" presId="urn:microsoft.com/office/officeart/2005/8/layout/hierarchy1"/>
    <dgm:cxn modelId="{B46C1B41-95D1-4E78-9661-F7702EA55E09}" type="presParOf" srcId="{17C8943E-74EB-44E0-96BD-17EA4CAB09E2}" destId="{43AD3F2B-A603-432E-80A2-F9987DBC6BBB}" srcOrd="7" destOrd="0" presId="urn:microsoft.com/office/officeart/2005/8/layout/hierarchy1"/>
    <dgm:cxn modelId="{C7D68258-F906-40A6-A3DF-F5816D3E7F61}" type="presParOf" srcId="{43AD3F2B-A603-432E-80A2-F9987DBC6BBB}" destId="{EC6AB8AF-416F-43E0-A9B5-8C6F0EBBEDF4}" srcOrd="0" destOrd="0" presId="urn:microsoft.com/office/officeart/2005/8/layout/hierarchy1"/>
    <dgm:cxn modelId="{5B166308-D511-4F75-B0F8-F53827E04674}" type="presParOf" srcId="{EC6AB8AF-416F-43E0-A9B5-8C6F0EBBEDF4}" destId="{1497805C-E947-42BA-8C7F-99F808DC7D79}" srcOrd="0" destOrd="0" presId="urn:microsoft.com/office/officeart/2005/8/layout/hierarchy1"/>
    <dgm:cxn modelId="{E11A59C3-F749-464B-885E-80A70103E001}" type="presParOf" srcId="{EC6AB8AF-416F-43E0-A9B5-8C6F0EBBEDF4}" destId="{43F98272-7AE8-4242-AA06-55077C1DAFB2}" srcOrd="1" destOrd="0" presId="urn:microsoft.com/office/officeart/2005/8/layout/hierarchy1"/>
    <dgm:cxn modelId="{C561333E-BDBB-4452-A03E-F5A2385EBCEA}" type="presParOf" srcId="{43AD3F2B-A603-432E-80A2-F9987DBC6BBB}" destId="{F62B5B32-FB11-4E97-B60D-4122CEA8950F}" srcOrd="1" destOrd="0" presId="urn:microsoft.com/office/officeart/2005/8/layout/hierarchy1"/>
    <dgm:cxn modelId="{0FD3FE9E-D2BF-4DFC-952C-A0626137993C}" type="presParOf" srcId="{17C8943E-74EB-44E0-96BD-17EA4CAB09E2}" destId="{DA309ACE-46A8-4639-9897-28E017C71A09}" srcOrd="8" destOrd="0" presId="urn:microsoft.com/office/officeart/2005/8/layout/hierarchy1"/>
    <dgm:cxn modelId="{310D0291-235C-42E3-B6D2-AFBDB04F5FD5}" type="presParOf" srcId="{17C8943E-74EB-44E0-96BD-17EA4CAB09E2}" destId="{5F4E4B38-B598-488A-8699-8E37E88E8B04}" srcOrd="9" destOrd="0" presId="urn:microsoft.com/office/officeart/2005/8/layout/hierarchy1"/>
    <dgm:cxn modelId="{816DF0F9-0B71-4079-BD33-CC3674BFEF8A}" type="presParOf" srcId="{5F4E4B38-B598-488A-8699-8E37E88E8B04}" destId="{0AC957D4-24B2-4A7F-B0C8-DE42FDCB757C}" srcOrd="0" destOrd="0" presId="urn:microsoft.com/office/officeart/2005/8/layout/hierarchy1"/>
    <dgm:cxn modelId="{D33933D0-00AB-4B0D-BFBC-74002B1B53D4}" type="presParOf" srcId="{0AC957D4-24B2-4A7F-B0C8-DE42FDCB757C}" destId="{52795659-A167-4610-965C-C54A85C7BBB2}" srcOrd="0" destOrd="0" presId="urn:microsoft.com/office/officeart/2005/8/layout/hierarchy1"/>
    <dgm:cxn modelId="{6B2A8E66-3735-4993-9DB9-118CBC470F16}" type="presParOf" srcId="{0AC957D4-24B2-4A7F-B0C8-DE42FDCB757C}" destId="{475C159C-570F-4560-BE96-3B9FC1669A7D}" srcOrd="1" destOrd="0" presId="urn:microsoft.com/office/officeart/2005/8/layout/hierarchy1"/>
    <dgm:cxn modelId="{1DF58031-EF8F-46D5-8D7A-0BDA2874B8DC}" type="presParOf" srcId="{5F4E4B38-B598-488A-8699-8E37E88E8B04}" destId="{FE073950-4833-4482-9392-8C49AFD4194B}" srcOrd="1" destOrd="0" presId="urn:microsoft.com/office/officeart/2005/8/layout/hierarchy1"/>
    <dgm:cxn modelId="{7D799F57-65B4-4989-9958-E1DCEFB68BBE}" type="presParOf" srcId="{8CCC9F16-8CA3-4114-87C3-C0BA97142BE8}" destId="{7BB8C6F3-CF4D-4048-BE61-688576A2875D}" srcOrd="2" destOrd="0" presId="urn:microsoft.com/office/officeart/2005/8/layout/hierarchy1"/>
    <dgm:cxn modelId="{2E4C4E0F-6918-4D14-B6FF-1866A3E9A8C0}" type="presParOf" srcId="{8CCC9F16-8CA3-4114-87C3-C0BA97142BE8}" destId="{8A13F626-B361-492C-AF63-90143E565F3A}" srcOrd="3" destOrd="0" presId="urn:microsoft.com/office/officeart/2005/8/layout/hierarchy1"/>
    <dgm:cxn modelId="{207080DA-66A2-4834-AD68-2A35F7D9C93F}" type="presParOf" srcId="{8A13F626-B361-492C-AF63-90143E565F3A}" destId="{7407A7A7-92B6-4F70-9662-EA54E2613A9B}" srcOrd="0" destOrd="0" presId="urn:microsoft.com/office/officeart/2005/8/layout/hierarchy1"/>
    <dgm:cxn modelId="{4E860AD0-8126-43C3-835D-B07847E47F53}" type="presParOf" srcId="{7407A7A7-92B6-4F70-9662-EA54E2613A9B}" destId="{1798E5D1-F224-4C5D-8798-FF7606F29603}" srcOrd="0" destOrd="0" presId="urn:microsoft.com/office/officeart/2005/8/layout/hierarchy1"/>
    <dgm:cxn modelId="{E6BEC854-56AC-478C-A243-559B7AC375F4}" type="presParOf" srcId="{7407A7A7-92B6-4F70-9662-EA54E2613A9B}" destId="{52928FF1-920D-4905-BFD7-1AE8AE196C91}" srcOrd="1" destOrd="0" presId="urn:microsoft.com/office/officeart/2005/8/layout/hierarchy1"/>
    <dgm:cxn modelId="{D6694EC1-A46D-4F8D-832B-D48567D06201}" type="presParOf" srcId="{8A13F626-B361-492C-AF63-90143E565F3A}" destId="{23A0E81A-F60D-4EBD-86E5-7FE2A712A05F}" srcOrd="1" destOrd="0" presId="urn:microsoft.com/office/officeart/2005/8/layout/hierarchy1"/>
    <dgm:cxn modelId="{4B214EC7-6830-4A6B-8BE6-E307A29818C9}" type="presParOf" srcId="{8CCC9F16-8CA3-4114-87C3-C0BA97142BE8}" destId="{C30B4703-E22B-43E4-9049-D916E456E3B6}" srcOrd="4" destOrd="0" presId="urn:microsoft.com/office/officeart/2005/8/layout/hierarchy1"/>
    <dgm:cxn modelId="{736D46E5-83BE-4332-BA7E-71E903A165C0}" type="presParOf" srcId="{8CCC9F16-8CA3-4114-87C3-C0BA97142BE8}" destId="{EA55AD57-23F6-4B85-851D-225A1E33411A}" srcOrd="5" destOrd="0" presId="urn:microsoft.com/office/officeart/2005/8/layout/hierarchy1"/>
    <dgm:cxn modelId="{6624A2B1-5156-4FDC-B1D5-B14E08C064A7}" type="presParOf" srcId="{EA55AD57-23F6-4B85-851D-225A1E33411A}" destId="{69FC307A-FBCB-4E2D-966E-71571A9A5498}" srcOrd="0" destOrd="0" presId="urn:microsoft.com/office/officeart/2005/8/layout/hierarchy1"/>
    <dgm:cxn modelId="{01E2BC91-9994-4A89-80B0-58EBD191BFE5}" type="presParOf" srcId="{69FC307A-FBCB-4E2D-966E-71571A9A5498}" destId="{AC388550-BFCF-47ED-9BAE-47BA4E09A3B5}" srcOrd="0" destOrd="0" presId="urn:microsoft.com/office/officeart/2005/8/layout/hierarchy1"/>
    <dgm:cxn modelId="{4E23D027-FB6E-482B-A8B5-AD0E30CE7F97}" type="presParOf" srcId="{69FC307A-FBCB-4E2D-966E-71571A9A5498}" destId="{839EB223-E714-4B66-BB3A-FB0F699C1340}" srcOrd="1" destOrd="0" presId="urn:microsoft.com/office/officeart/2005/8/layout/hierarchy1"/>
    <dgm:cxn modelId="{4CAA6F77-AB40-4378-94F8-1B9771F57F5F}" type="presParOf" srcId="{EA55AD57-23F6-4B85-851D-225A1E33411A}" destId="{AB75DC2A-8221-47C5-86A3-8FD91A535AA3}" srcOrd="1" destOrd="0" presId="urn:microsoft.com/office/officeart/2005/8/layout/hierarchy1"/>
    <dgm:cxn modelId="{BD0A3AF5-3A34-40EB-AC7F-59A5E4860235}" type="presParOf" srcId="{8CCC9F16-8CA3-4114-87C3-C0BA97142BE8}" destId="{BAF587FC-98FD-4ADD-B0EB-E5148EF44F64}" srcOrd="6" destOrd="0" presId="urn:microsoft.com/office/officeart/2005/8/layout/hierarchy1"/>
    <dgm:cxn modelId="{AE6FB49D-C409-49D1-B7EC-D78BFA3D1B3B}" type="presParOf" srcId="{8CCC9F16-8CA3-4114-87C3-C0BA97142BE8}" destId="{973C1649-A3CC-4E51-8539-9867ABEA2E05}" srcOrd="7" destOrd="0" presId="urn:microsoft.com/office/officeart/2005/8/layout/hierarchy1"/>
    <dgm:cxn modelId="{998A0490-1F4C-4C90-A7A1-0AE60C5269E6}" type="presParOf" srcId="{973C1649-A3CC-4E51-8539-9867ABEA2E05}" destId="{529B54FD-BA8A-46E0-8771-A88F0CE16B9B}" srcOrd="0" destOrd="0" presId="urn:microsoft.com/office/officeart/2005/8/layout/hierarchy1"/>
    <dgm:cxn modelId="{57CC4709-7E63-492D-A2C0-C7EBEF76F5F2}" type="presParOf" srcId="{529B54FD-BA8A-46E0-8771-A88F0CE16B9B}" destId="{B2A4DB88-4A72-4EBC-8A30-9E5CDF9E8FC5}" srcOrd="0" destOrd="0" presId="urn:microsoft.com/office/officeart/2005/8/layout/hierarchy1"/>
    <dgm:cxn modelId="{53F66FAA-B352-4D18-B74C-1FC0D273B66D}" type="presParOf" srcId="{529B54FD-BA8A-46E0-8771-A88F0CE16B9B}" destId="{66A41B69-C299-4A38-ABF3-82AF62A0B3E4}" srcOrd="1" destOrd="0" presId="urn:microsoft.com/office/officeart/2005/8/layout/hierarchy1"/>
    <dgm:cxn modelId="{F730CE69-D9AA-4205-B0EB-5F9A85AA6F3A}" type="presParOf" srcId="{973C1649-A3CC-4E51-8539-9867ABEA2E05}" destId="{BFA42AE3-3F7E-4FED-9DF4-0A389D21E57E}" srcOrd="1" destOrd="0" presId="urn:microsoft.com/office/officeart/2005/8/layout/hierarchy1"/>
    <dgm:cxn modelId="{5250ACC2-D91A-4BAF-A6B4-9A885544FCEF}" type="presParOf" srcId="{8CCC9F16-8CA3-4114-87C3-C0BA97142BE8}" destId="{A93BA99B-99D8-45E4-874A-6F9E32CBE40C}" srcOrd="8" destOrd="0" presId="urn:microsoft.com/office/officeart/2005/8/layout/hierarchy1"/>
    <dgm:cxn modelId="{238F873A-9B24-4905-A8BE-62694B310233}" type="presParOf" srcId="{8CCC9F16-8CA3-4114-87C3-C0BA97142BE8}" destId="{8E77D88C-E24F-4645-AC3C-6A413DDAD115}" srcOrd="9" destOrd="0" presId="urn:microsoft.com/office/officeart/2005/8/layout/hierarchy1"/>
    <dgm:cxn modelId="{EC8A4C07-77B7-4737-BE10-E6A92FBCA08C}" type="presParOf" srcId="{8E77D88C-E24F-4645-AC3C-6A413DDAD115}" destId="{1A8B974A-7477-407D-A3DD-8CC6230D6E9C}" srcOrd="0" destOrd="0" presId="urn:microsoft.com/office/officeart/2005/8/layout/hierarchy1"/>
    <dgm:cxn modelId="{EBCDE25A-65F2-449F-B52C-35F5A30463E2}" type="presParOf" srcId="{1A8B974A-7477-407D-A3DD-8CC6230D6E9C}" destId="{1597C5D5-58ED-4978-A0A8-D6F9B7C9F554}" srcOrd="0" destOrd="0" presId="urn:microsoft.com/office/officeart/2005/8/layout/hierarchy1"/>
    <dgm:cxn modelId="{4D759E39-0385-4ECA-8A7B-938F84499E69}" type="presParOf" srcId="{1A8B974A-7477-407D-A3DD-8CC6230D6E9C}" destId="{6CAF9686-18BD-4232-81F5-CB897B846D29}" srcOrd="1" destOrd="0" presId="urn:microsoft.com/office/officeart/2005/8/layout/hierarchy1"/>
    <dgm:cxn modelId="{B64E78CD-8566-43EB-B50B-D9A071BE3714}" type="presParOf" srcId="{8E77D88C-E24F-4645-AC3C-6A413DDAD115}" destId="{2ADC5DF2-BE80-400B-ADB2-9CB0F88869E6}" srcOrd="1" destOrd="0" presId="urn:microsoft.com/office/officeart/2005/8/layout/hierarchy1"/>
    <dgm:cxn modelId="{E7993B84-FB27-4A05-A7F9-E8325754EA1D}" type="presParOf" srcId="{8CCC9F16-8CA3-4114-87C3-C0BA97142BE8}" destId="{62BD8B7A-E8E3-4CB9-A258-21E61B935CD5}" srcOrd="10" destOrd="0" presId="urn:microsoft.com/office/officeart/2005/8/layout/hierarchy1"/>
    <dgm:cxn modelId="{D8A38CA6-439C-440A-95A3-419628FE4186}" type="presParOf" srcId="{8CCC9F16-8CA3-4114-87C3-C0BA97142BE8}" destId="{603B7C40-2DC2-4D45-9B61-F6CC8307CB4C}" srcOrd="11" destOrd="0" presId="urn:microsoft.com/office/officeart/2005/8/layout/hierarchy1"/>
    <dgm:cxn modelId="{5C368EB9-7632-40F6-9DDB-3FAA529AFAF9}" type="presParOf" srcId="{603B7C40-2DC2-4D45-9B61-F6CC8307CB4C}" destId="{D22DAA3A-FACD-4C16-B6B2-ED00704DB331}" srcOrd="0" destOrd="0" presId="urn:microsoft.com/office/officeart/2005/8/layout/hierarchy1"/>
    <dgm:cxn modelId="{E81053B8-67ED-4B73-8CAB-51AC9CE6A5A1}" type="presParOf" srcId="{D22DAA3A-FACD-4C16-B6B2-ED00704DB331}" destId="{5F5458E3-2212-482F-9E11-005072243BCA}" srcOrd="0" destOrd="0" presId="urn:microsoft.com/office/officeart/2005/8/layout/hierarchy1"/>
    <dgm:cxn modelId="{4FDB6B6D-A50C-4E6D-9275-208CF5D52563}" type="presParOf" srcId="{D22DAA3A-FACD-4C16-B6B2-ED00704DB331}" destId="{89289100-8A18-408D-9EE0-4AF8C451B167}" srcOrd="1" destOrd="0" presId="urn:microsoft.com/office/officeart/2005/8/layout/hierarchy1"/>
    <dgm:cxn modelId="{143644BB-BFDD-45E8-A98D-7715A4863029}" type="presParOf" srcId="{603B7C40-2DC2-4D45-9B61-F6CC8307CB4C}" destId="{EF1AAEF6-B3D1-46C8-A44B-9467F63E62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9F6951-1773-4F14-9586-C827AD8CCD1D}" type="doc">
      <dgm:prSet loTypeId="urn:microsoft.com/office/officeart/2005/8/layout/hierarchy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7794735B-4BBE-483B-9987-BF0B9ED00AA5}">
      <dgm:prSet phldrT="[Texte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fr-FR" sz="1200" b="1" dirty="0" smtClean="0"/>
            <a:t>BU France : Serge Reynaud</a:t>
          </a:r>
          <a:endParaRPr lang="fr-FR" sz="1200" b="1" dirty="0"/>
        </a:p>
      </dgm:t>
    </dgm:pt>
    <dgm:pt modelId="{DA824297-77C7-4EDD-8103-7B5838BED50E}" type="parTrans" cxnId="{40C13571-57F6-4CB3-B9E0-13B0176E68A8}">
      <dgm:prSet/>
      <dgm:spPr/>
      <dgm:t>
        <a:bodyPr/>
        <a:lstStyle/>
        <a:p>
          <a:endParaRPr lang="fr-FR"/>
        </a:p>
      </dgm:t>
    </dgm:pt>
    <dgm:pt modelId="{35E17A04-656F-4FFF-BC48-3D51DBD26D55}" type="sibTrans" cxnId="{40C13571-57F6-4CB3-B9E0-13B0176E68A8}">
      <dgm:prSet/>
      <dgm:spPr/>
      <dgm:t>
        <a:bodyPr/>
        <a:lstStyle/>
        <a:p>
          <a:endParaRPr lang="fr-FR"/>
        </a:p>
      </dgm:t>
    </dgm:pt>
    <dgm:pt modelId="{85028949-AD50-44F1-8490-ECFE44FC34CA}">
      <dgm:prSet phldrT="[Texte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fr-FR" sz="1400" b="1" dirty="0" smtClean="0"/>
            <a:t>4 Régions</a:t>
          </a:r>
        </a:p>
      </dgm:t>
    </dgm:pt>
    <dgm:pt modelId="{275157B3-78C4-4A30-999F-495F08FBF4CC}" type="parTrans" cxnId="{4F272745-E4EC-4714-975C-DCED231F946B}">
      <dgm:prSet/>
      <dgm:spPr/>
      <dgm:t>
        <a:bodyPr/>
        <a:lstStyle/>
        <a:p>
          <a:endParaRPr lang="fr-FR"/>
        </a:p>
      </dgm:t>
    </dgm:pt>
    <dgm:pt modelId="{A731F625-CCBA-48B6-A9AF-D346F9203444}" type="sibTrans" cxnId="{4F272745-E4EC-4714-975C-DCED231F946B}">
      <dgm:prSet/>
      <dgm:spPr/>
      <dgm:t>
        <a:bodyPr/>
        <a:lstStyle/>
        <a:p>
          <a:endParaRPr lang="fr-FR"/>
        </a:p>
      </dgm:t>
    </dgm:pt>
    <dgm:pt modelId="{2684E91E-11F3-4106-BDB0-32F3DEF8F27D}">
      <dgm:prSet phldrT="[Texte]"/>
      <dgm:spPr>
        <a:solidFill>
          <a:srgbClr val="DDD3E7">
            <a:alpha val="90000"/>
          </a:srgbClr>
        </a:solidFill>
      </dgm:spPr>
      <dgm:t>
        <a:bodyPr/>
        <a:lstStyle/>
        <a:p>
          <a:r>
            <a:rPr lang="fr-FR" dirty="0" smtClean="0"/>
            <a:t>Opérations</a:t>
          </a:r>
        </a:p>
        <a:p>
          <a:r>
            <a:rPr lang="fr-FR" dirty="0" smtClean="0"/>
            <a:t>G </a:t>
          </a:r>
          <a:r>
            <a:rPr lang="fr-FR" dirty="0" err="1" smtClean="0"/>
            <a:t>Despaigne</a:t>
          </a:r>
          <a:endParaRPr lang="fr-FR" dirty="0"/>
        </a:p>
      </dgm:t>
    </dgm:pt>
    <dgm:pt modelId="{190A3F97-4840-4987-9152-B72ED750F4F6}" type="parTrans" cxnId="{1F731136-BE6B-479A-A5CC-2A46CDA3630F}">
      <dgm:prSet/>
      <dgm:spPr/>
      <dgm:t>
        <a:bodyPr/>
        <a:lstStyle/>
        <a:p>
          <a:endParaRPr lang="fr-FR"/>
        </a:p>
      </dgm:t>
    </dgm:pt>
    <dgm:pt modelId="{079FC15A-EBA9-4699-9497-0DBD74B5D195}" type="sibTrans" cxnId="{1F731136-BE6B-479A-A5CC-2A46CDA3630F}">
      <dgm:prSet/>
      <dgm:spPr/>
      <dgm:t>
        <a:bodyPr/>
        <a:lstStyle/>
        <a:p>
          <a:endParaRPr lang="fr-FR"/>
        </a:p>
      </dgm:t>
    </dgm:pt>
    <dgm:pt modelId="{EC466097-D7E4-4A17-B6DC-8F0E7BB6DEE7}">
      <dgm:prSet phldrT="[Texte]"/>
      <dgm:spPr/>
      <dgm:t>
        <a:bodyPr/>
        <a:lstStyle/>
        <a:p>
          <a:r>
            <a:rPr lang="fr-FR" dirty="0" smtClean="0"/>
            <a:t>DAF</a:t>
          </a:r>
        </a:p>
        <a:p>
          <a:r>
            <a:rPr lang="fr-FR" dirty="0" smtClean="0"/>
            <a:t>A </a:t>
          </a:r>
          <a:r>
            <a:rPr lang="fr-FR" dirty="0" err="1" smtClean="0"/>
            <a:t>Cadiou</a:t>
          </a:r>
          <a:endParaRPr lang="fr-FR" dirty="0"/>
        </a:p>
      </dgm:t>
    </dgm:pt>
    <dgm:pt modelId="{FF4A3BFB-5F8D-47A6-89DD-C80C47990934}" type="parTrans" cxnId="{12897374-4D74-4EB5-8504-2E63C9917D20}">
      <dgm:prSet/>
      <dgm:spPr/>
      <dgm:t>
        <a:bodyPr/>
        <a:lstStyle/>
        <a:p>
          <a:endParaRPr lang="fr-FR"/>
        </a:p>
      </dgm:t>
    </dgm:pt>
    <dgm:pt modelId="{C58BEAA3-8830-42F9-9185-107B628C9200}" type="sibTrans" cxnId="{12897374-4D74-4EB5-8504-2E63C9917D20}">
      <dgm:prSet/>
      <dgm:spPr/>
      <dgm:t>
        <a:bodyPr/>
        <a:lstStyle/>
        <a:p>
          <a:endParaRPr lang="fr-FR"/>
        </a:p>
      </dgm:t>
    </dgm:pt>
    <dgm:pt modelId="{D2DC4AD4-921C-4650-8199-D0121E7E0D17}">
      <dgm:prSet phldrT="[Texte]"/>
      <dgm:spPr/>
      <dgm:t>
        <a:bodyPr/>
        <a:lstStyle/>
        <a:p>
          <a:r>
            <a:rPr lang="fr-FR" dirty="0" smtClean="0"/>
            <a:t>Développement</a:t>
          </a:r>
        </a:p>
        <a:p>
          <a:r>
            <a:rPr lang="fr-FR" dirty="0" smtClean="0"/>
            <a:t>C </a:t>
          </a:r>
          <a:r>
            <a:rPr lang="fr-FR" dirty="0" err="1" smtClean="0"/>
            <a:t>Vacheron</a:t>
          </a:r>
          <a:endParaRPr lang="fr-FR" dirty="0"/>
        </a:p>
      </dgm:t>
    </dgm:pt>
    <dgm:pt modelId="{1DD957D3-FF8B-4165-A089-8B96604CA367}" type="parTrans" cxnId="{39827F29-CB72-48FD-B794-46C600A30C4A}">
      <dgm:prSet/>
      <dgm:spPr/>
      <dgm:t>
        <a:bodyPr/>
        <a:lstStyle/>
        <a:p>
          <a:endParaRPr lang="fr-FR"/>
        </a:p>
      </dgm:t>
    </dgm:pt>
    <dgm:pt modelId="{9D56885A-AB0B-4B16-BC00-FC3789CE379F}" type="sibTrans" cxnId="{39827F29-CB72-48FD-B794-46C600A30C4A}">
      <dgm:prSet/>
      <dgm:spPr/>
      <dgm:t>
        <a:bodyPr/>
        <a:lstStyle/>
        <a:p>
          <a:endParaRPr lang="fr-FR"/>
        </a:p>
      </dgm:t>
    </dgm:pt>
    <dgm:pt modelId="{96584870-0D91-42C6-A940-BFFAF87D4CF1}">
      <dgm:prSet phldrT="[Texte]"/>
      <dgm:spPr/>
      <dgm:t>
        <a:bodyPr/>
        <a:lstStyle/>
        <a:p>
          <a:r>
            <a:rPr lang="fr-FR" dirty="0" smtClean="0"/>
            <a:t>Marketing</a:t>
          </a:r>
        </a:p>
        <a:p>
          <a:r>
            <a:rPr lang="fr-FR" dirty="0" smtClean="0"/>
            <a:t>N </a:t>
          </a:r>
          <a:r>
            <a:rPr lang="fr-FR" dirty="0" err="1" smtClean="0"/>
            <a:t>Smondel</a:t>
          </a:r>
          <a:endParaRPr lang="fr-FR" dirty="0"/>
        </a:p>
      </dgm:t>
    </dgm:pt>
    <dgm:pt modelId="{51DF2592-C1F4-4D07-A3B7-9D812967630C}" type="parTrans" cxnId="{469C1F8A-512B-4810-BB8C-F4406D9CCAD7}">
      <dgm:prSet/>
      <dgm:spPr/>
      <dgm:t>
        <a:bodyPr/>
        <a:lstStyle/>
        <a:p>
          <a:endParaRPr lang="fr-FR"/>
        </a:p>
      </dgm:t>
    </dgm:pt>
    <dgm:pt modelId="{29C21239-C54F-4ECC-B81F-6AA31A118F28}" type="sibTrans" cxnId="{469C1F8A-512B-4810-BB8C-F4406D9CCAD7}">
      <dgm:prSet/>
      <dgm:spPr/>
      <dgm:t>
        <a:bodyPr/>
        <a:lstStyle/>
        <a:p>
          <a:endParaRPr lang="fr-FR"/>
        </a:p>
      </dgm:t>
    </dgm:pt>
    <dgm:pt modelId="{E59E08E7-ECB6-4EC2-9155-7BB1BFD7BB25}">
      <dgm:prSet phldrT="[Texte]"/>
      <dgm:spPr/>
      <dgm:t>
        <a:bodyPr/>
        <a:lstStyle/>
        <a:p>
          <a:r>
            <a:rPr lang="fr-FR" dirty="0" smtClean="0"/>
            <a:t>RH</a:t>
          </a:r>
        </a:p>
        <a:p>
          <a:r>
            <a:rPr lang="fr-FR" dirty="0" smtClean="0"/>
            <a:t>V </a:t>
          </a:r>
          <a:r>
            <a:rPr lang="fr-FR" dirty="0" err="1" smtClean="0"/>
            <a:t>Legrain</a:t>
          </a:r>
          <a:r>
            <a:rPr lang="fr-FR" dirty="0" smtClean="0"/>
            <a:t>-Sicard</a:t>
          </a:r>
          <a:endParaRPr lang="fr-FR" dirty="0"/>
        </a:p>
      </dgm:t>
    </dgm:pt>
    <dgm:pt modelId="{CD253A49-5FE4-4A31-A837-DDC2DE074B54}" type="parTrans" cxnId="{7788F91A-F5A6-4470-B66A-9A58F2DF43CA}">
      <dgm:prSet/>
      <dgm:spPr/>
      <dgm:t>
        <a:bodyPr/>
        <a:lstStyle/>
        <a:p>
          <a:endParaRPr lang="fr-FR"/>
        </a:p>
      </dgm:t>
    </dgm:pt>
    <dgm:pt modelId="{66A91058-91B5-44BA-972F-098540C0C813}" type="sibTrans" cxnId="{7788F91A-F5A6-4470-B66A-9A58F2DF43CA}">
      <dgm:prSet/>
      <dgm:spPr/>
      <dgm:t>
        <a:bodyPr/>
        <a:lstStyle/>
        <a:p>
          <a:endParaRPr lang="fr-FR"/>
        </a:p>
      </dgm:t>
    </dgm:pt>
    <dgm:pt modelId="{2612B177-5D25-41C2-98A0-7FA50ACD71FB}">
      <dgm:prSet phldrT="[Texte]"/>
      <dgm:spPr>
        <a:solidFill>
          <a:srgbClr val="DDD3E7">
            <a:alpha val="90000"/>
          </a:srgbClr>
        </a:solidFill>
      </dgm:spPr>
      <dgm:t>
        <a:bodyPr/>
        <a:lstStyle/>
        <a:p>
          <a:r>
            <a:rPr lang="fr-FR" dirty="0" smtClean="0"/>
            <a:t>Pôle Industriel </a:t>
          </a:r>
          <a:endParaRPr lang="fr-FR" dirty="0"/>
        </a:p>
      </dgm:t>
    </dgm:pt>
    <dgm:pt modelId="{A41127A3-A655-4F47-BC12-5DB4709B1C46}" type="parTrans" cxnId="{98AF7884-F529-48EE-9B06-EA6BB0D9BB4C}">
      <dgm:prSet/>
      <dgm:spPr/>
      <dgm:t>
        <a:bodyPr/>
        <a:lstStyle/>
        <a:p>
          <a:endParaRPr lang="fr-FR"/>
        </a:p>
      </dgm:t>
    </dgm:pt>
    <dgm:pt modelId="{DDD6715D-DCB8-4DA8-A7ED-0E307B5BB186}" type="sibTrans" cxnId="{98AF7884-F529-48EE-9B06-EA6BB0D9BB4C}">
      <dgm:prSet/>
      <dgm:spPr/>
      <dgm:t>
        <a:bodyPr/>
        <a:lstStyle/>
        <a:p>
          <a:endParaRPr lang="fr-FR"/>
        </a:p>
      </dgm:t>
    </dgm:pt>
    <dgm:pt modelId="{4C251969-A018-4DE8-8FDE-285291C3AD84}">
      <dgm:prSet phldrT="[Texte]"/>
      <dgm:spPr/>
      <dgm:t>
        <a:bodyPr/>
        <a:lstStyle/>
        <a:p>
          <a:r>
            <a:rPr lang="fr-FR" dirty="0" smtClean="0"/>
            <a:t>Pôle Exploitation</a:t>
          </a:r>
          <a:endParaRPr lang="fr-FR" dirty="0"/>
        </a:p>
      </dgm:t>
    </dgm:pt>
    <dgm:pt modelId="{ED0FBDC3-CD3C-4E03-94AC-640110A06303}" type="parTrans" cxnId="{4121C22E-4C15-4049-B5F8-79272CED7314}">
      <dgm:prSet/>
      <dgm:spPr/>
      <dgm:t>
        <a:bodyPr/>
        <a:lstStyle/>
        <a:p>
          <a:endParaRPr lang="fr-FR"/>
        </a:p>
      </dgm:t>
    </dgm:pt>
    <dgm:pt modelId="{330C5453-DE0F-4889-A135-F6F6B102A298}" type="sibTrans" cxnId="{4121C22E-4C15-4049-B5F8-79272CED7314}">
      <dgm:prSet/>
      <dgm:spPr/>
      <dgm:t>
        <a:bodyPr/>
        <a:lstStyle/>
        <a:p>
          <a:endParaRPr lang="fr-FR"/>
        </a:p>
      </dgm:t>
    </dgm:pt>
    <dgm:pt modelId="{C97AC574-E083-4DD0-9BDB-3E921273DEFB}">
      <dgm:prSet phldrT="[Texte]"/>
      <dgm:spPr>
        <a:solidFill>
          <a:srgbClr val="DDD3E7">
            <a:alpha val="90000"/>
          </a:srgbClr>
        </a:solidFill>
      </dgm:spPr>
      <dgm:t>
        <a:bodyPr/>
        <a:lstStyle/>
        <a:p>
          <a:r>
            <a:rPr lang="fr-FR" dirty="0" smtClean="0"/>
            <a:t>Pôle Grands Projets et Systèmes</a:t>
          </a:r>
          <a:endParaRPr lang="fr-FR" dirty="0"/>
        </a:p>
      </dgm:t>
    </dgm:pt>
    <dgm:pt modelId="{C1D12E78-E998-4F02-9A09-6161BB3C7B3F}" type="parTrans" cxnId="{DA67221B-DBE5-4BF8-96FC-2EDDC3954AC2}">
      <dgm:prSet/>
      <dgm:spPr/>
      <dgm:t>
        <a:bodyPr/>
        <a:lstStyle/>
        <a:p>
          <a:endParaRPr lang="fr-FR"/>
        </a:p>
      </dgm:t>
    </dgm:pt>
    <dgm:pt modelId="{682E0641-5FD7-4A31-99D3-28FEF7BB8BA9}" type="sibTrans" cxnId="{DA67221B-DBE5-4BF8-96FC-2EDDC3954AC2}">
      <dgm:prSet/>
      <dgm:spPr/>
      <dgm:t>
        <a:bodyPr/>
        <a:lstStyle/>
        <a:p>
          <a:endParaRPr lang="fr-FR"/>
        </a:p>
      </dgm:t>
    </dgm:pt>
    <dgm:pt modelId="{D72FDE95-6D16-4902-909E-266123CAD297}">
      <dgm:prSet phldrT="[Texte]"/>
      <dgm:spPr/>
      <dgm:t>
        <a:bodyPr/>
        <a:lstStyle/>
        <a:p>
          <a:r>
            <a:rPr lang="fr-FR" smtClean="0"/>
            <a:t>Pôle Méthodes</a:t>
          </a:r>
          <a:endParaRPr lang="fr-FR" dirty="0"/>
        </a:p>
      </dgm:t>
    </dgm:pt>
    <dgm:pt modelId="{F06E47FF-5AFC-4394-9E27-091DB80CA96E}" type="parTrans" cxnId="{D5BE2F8C-1776-48F5-963B-C494A6520407}">
      <dgm:prSet/>
      <dgm:spPr/>
      <dgm:t>
        <a:bodyPr/>
        <a:lstStyle/>
        <a:p>
          <a:endParaRPr lang="fr-FR"/>
        </a:p>
      </dgm:t>
    </dgm:pt>
    <dgm:pt modelId="{9AA5A4DB-450A-4C3D-8891-64DE428BF129}" type="sibTrans" cxnId="{D5BE2F8C-1776-48F5-963B-C494A6520407}">
      <dgm:prSet/>
      <dgm:spPr/>
      <dgm:t>
        <a:bodyPr/>
        <a:lstStyle/>
        <a:p>
          <a:endParaRPr lang="fr-FR"/>
        </a:p>
      </dgm:t>
    </dgm:pt>
    <dgm:pt modelId="{28989F8E-58D6-420C-A38A-DAA2D2F09B56}">
      <dgm:prSet phldrT="[Texte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fr-FR" dirty="0" smtClean="0"/>
            <a:t>45 filiales</a:t>
          </a:r>
        </a:p>
      </dgm:t>
    </dgm:pt>
    <dgm:pt modelId="{1511804A-0217-4DC3-A1B6-79C12A92995F}" type="parTrans" cxnId="{A1FB4BB3-C383-44A5-BF8A-5C5F6CBA03F8}">
      <dgm:prSet/>
      <dgm:spPr/>
      <dgm:t>
        <a:bodyPr/>
        <a:lstStyle/>
        <a:p>
          <a:endParaRPr lang="fr-FR"/>
        </a:p>
      </dgm:t>
    </dgm:pt>
    <dgm:pt modelId="{90252606-60E8-4B2C-8EAB-3451C57FB468}" type="sibTrans" cxnId="{A1FB4BB3-C383-44A5-BF8A-5C5F6CBA03F8}">
      <dgm:prSet/>
      <dgm:spPr/>
      <dgm:t>
        <a:bodyPr/>
        <a:lstStyle/>
        <a:p>
          <a:endParaRPr lang="fr-FR"/>
        </a:p>
      </dgm:t>
    </dgm:pt>
    <dgm:pt modelId="{EA2B50CA-336E-4B20-AB55-A73DCE27D040}" type="pres">
      <dgm:prSet presAssocID="{C19F6951-1773-4F14-9586-C827AD8CCD1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87E1ED3-F5B0-412F-BD85-8C6D2FC2A321}" type="pres">
      <dgm:prSet presAssocID="{7794735B-4BBE-483B-9987-BF0B9ED00AA5}" presName="hierRoot1" presStyleCnt="0"/>
      <dgm:spPr/>
      <dgm:t>
        <a:bodyPr/>
        <a:lstStyle/>
        <a:p>
          <a:endParaRPr lang="fr-FR"/>
        </a:p>
      </dgm:t>
    </dgm:pt>
    <dgm:pt modelId="{362A02AE-7C33-4E8A-B841-3EC59D93B346}" type="pres">
      <dgm:prSet presAssocID="{7794735B-4BBE-483B-9987-BF0B9ED00AA5}" presName="composite" presStyleCnt="0"/>
      <dgm:spPr/>
      <dgm:t>
        <a:bodyPr/>
        <a:lstStyle/>
        <a:p>
          <a:endParaRPr lang="fr-FR"/>
        </a:p>
      </dgm:t>
    </dgm:pt>
    <dgm:pt modelId="{6B47B5EB-2130-48A9-89EF-62EFF6FBB325}" type="pres">
      <dgm:prSet presAssocID="{7794735B-4BBE-483B-9987-BF0B9ED00AA5}" presName="background" presStyleLbl="node0" presStyleIdx="0" presStyleCnt="1"/>
      <dgm:spPr/>
      <dgm:t>
        <a:bodyPr/>
        <a:lstStyle/>
        <a:p>
          <a:endParaRPr lang="fr-FR"/>
        </a:p>
      </dgm:t>
    </dgm:pt>
    <dgm:pt modelId="{1E6E5187-A494-4A57-96FA-9D2FDC630380}" type="pres">
      <dgm:prSet presAssocID="{7794735B-4BBE-483B-9987-BF0B9ED00AA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CCC9F16-8CA3-4114-87C3-C0BA97142BE8}" type="pres">
      <dgm:prSet presAssocID="{7794735B-4BBE-483B-9987-BF0B9ED00AA5}" presName="hierChild2" presStyleCnt="0"/>
      <dgm:spPr/>
      <dgm:t>
        <a:bodyPr/>
        <a:lstStyle/>
        <a:p>
          <a:endParaRPr lang="fr-FR"/>
        </a:p>
      </dgm:t>
    </dgm:pt>
    <dgm:pt modelId="{90467E0E-BDDB-40AE-A260-64C206EFFD38}" type="pres">
      <dgm:prSet presAssocID="{275157B3-78C4-4A30-999F-495F08FBF4CC}" presName="Name10" presStyleLbl="parChTrans1D2" presStyleIdx="0" presStyleCnt="6"/>
      <dgm:spPr/>
      <dgm:t>
        <a:bodyPr/>
        <a:lstStyle/>
        <a:p>
          <a:endParaRPr lang="fr-FR"/>
        </a:p>
      </dgm:t>
    </dgm:pt>
    <dgm:pt modelId="{C9EB4D81-D523-45E1-9307-28F7CBF94FBB}" type="pres">
      <dgm:prSet presAssocID="{85028949-AD50-44F1-8490-ECFE44FC34CA}" presName="hierRoot2" presStyleCnt="0"/>
      <dgm:spPr/>
      <dgm:t>
        <a:bodyPr/>
        <a:lstStyle/>
        <a:p>
          <a:endParaRPr lang="fr-FR"/>
        </a:p>
      </dgm:t>
    </dgm:pt>
    <dgm:pt modelId="{968724D3-DD85-488D-9B5D-293A39C5D986}" type="pres">
      <dgm:prSet presAssocID="{85028949-AD50-44F1-8490-ECFE44FC34CA}" presName="composite2" presStyleCnt="0"/>
      <dgm:spPr/>
      <dgm:t>
        <a:bodyPr/>
        <a:lstStyle/>
        <a:p>
          <a:endParaRPr lang="fr-FR"/>
        </a:p>
      </dgm:t>
    </dgm:pt>
    <dgm:pt modelId="{BEDF5C26-4713-425B-B9C9-99A1DCC87114}" type="pres">
      <dgm:prSet presAssocID="{85028949-AD50-44F1-8490-ECFE44FC34CA}" presName="background2" presStyleLbl="node2" presStyleIdx="0" presStyleCnt="6"/>
      <dgm:spPr/>
      <dgm:t>
        <a:bodyPr/>
        <a:lstStyle/>
        <a:p>
          <a:endParaRPr lang="fr-FR"/>
        </a:p>
      </dgm:t>
    </dgm:pt>
    <dgm:pt modelId="{F8E0459E-F5DA-4031-8282-238906C156DB}" type="pres">
      <dgm:prSet presAssocID="{85028949-AD50-44F1-8490-ECFE44FC34CA}" presName="text2" presStyleLbl="fgAcc2" presStyleIdx="0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7C8943E-74EB-44E0-96BD-17EA4CAB09E2}" type="pres">
      <dgm:prSet presAssocID="{85028949-AD50-44F1-8490-ECFE44FC34CA}" presName="hierChild3" presStyleCnt="0"/>
      <dgm:spPr/>
      <dgm:t>
        <a:bodyPr/>
        <a:lstStyle/>
        <a:p>
          <a:endParaRPr lang="fr-FR"/>
        </a:p>
      </dgm:t>
    </dgm:pt>
    <dgm:pt modelId="{85D0A2BD-AE28-485E-960C-4FCD90913363}" type="pres">
      <dgm:prSet presAssocID="{1511804A-0217-4DC3-A1B6-79C12A92995F}" presName="Name17" presStyleLbl="parChTrans1D3" presStyleIdx="0" presStyleCnt="5"/>
      <dgm:spPr/>
      <dgm:t>
        <a:bodyPr/>
        <a:lstStyle/>
        <a:p>
          <a:endParaRPr lang="fr-FR"/>
        </a:p>
      </dgm:t>
    </dgm:pt>
    <dgm:pt modelId="{594F1CB7-F579-4243-87FC-78631B4D6F37}" type="pres">
      <dgm:prSet presAssocID="{28989F8E-58D6-420C-A38A-DAA2D2F09B56}" presName="hierRoot3" presStyleCnt="0"/>
      <dgm:spPr/>
      <dgm:t>
        <a:bodyPr/>
        <a:lstStyle/>
        <a:p>
          <a:endParaRPr lang="fr-FR"/>
        </a:p>
      </dgm:t>
    </dgm:pt>
    <dgm:pt modelId="{AD2A51B6-D913-4CAA-A57A-AE50366B1EAE}" type="pres">
      <dgm:prSet presAssocID="{28989F8E-58D6-420C-A38A-DAA2D2F09B56}" presName="composite3" presStyleCnt="0"/>
      <dgm:spPr/>
      <dgm:t>
        <a:bodyPr/>
        <a:lstStyle/>
        <a:p>
          <a:endParaRPr lang="fr-FR"/>
        </a:p>
      </dgm:t>
    </dgm:pt>
    <dgm:pt modelId="{8DB3FE38-564F-42F2-B861-A5E79C9E75F1}" type="pres">
      <dgm:prSet presAssocID="{28989F8E-58D6-420C-A38A-DAA2D2F09B56}" presName="background3" presStyleLbl="node3" presStyleIdx="0" presStyleCnt="5"/>
      <dgm:spPr/>
      <dgm:t>
        <a:bodyPr/>
        <a:lstStyle/>
        <a:p>
          <a:endParaRPr lang="fr-FR"/>
        </a:p>
      </dgm:t>
    </dgm:pt>
    <dgm:pt modelId="{3FC9BBA5-C62D-4467-AEE8-3A2FB603E0B2}" type="pres">
      <dgm:prSet presAssocID="{28989F8E-58D6-420C-A38A-DAA2D2F09B56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2E42DA8-BF73-4016-AC96-798E6C7E4230}" type="pres">
      <dgm:prSet presAssocID="{28989F8E-58D6-420C-A38A-DAA2D2F09B56}" presName="hierChild4" presStyleCnt="0"/>
      <dgm:spPr/>
      <dgm:t>
        <a:bodyPr/>
        <a:lstStyle/>
        <a:p>
          <a:endParaRPr lang="fr-FR"/>
        </a:p>
      </dgm:t>
    </dgm:pt>
    <dgm:pt modelId="{7BB8C6F3-CF4D-4048-BE61-688576A2875D}" type="pres">
      <dgm:prSet presAssocID="{190A3F97-4840-4987-9152-B72ED750F4F6}" presName="Name10" presStyleLbl="parChTrans1D2" presStyleIdx="1" presStyleCnt="6"/>
      <dgm:spPr/>
      <dgm:t>
        <a:bodyPr/>
        <a:lstStyle/>
        <a:p>
          <a:endParaRPr lang="fr-FR"/>
        </a:p>
      </dgm:t>
    </dgm:pt>
    <dgm:pt modelId="{8A13F626-B361-492C-AF63-90143E565F3A}" type="pres">
      <dgm:prSet presAssocID="{2684E91E-11F3-4106-BDB0-32F3DEF8F27D}" presName="hierRoot2" presStyleCnt="0"/>
      <dgm:spPr/>
      <dgm:t>
        <a:bodyPr/>
        <a:lstStyle/>
        <a:p>
          <a:endParaRPr lang="fr-FR"/>
        </a:p>
      </dgm:t>
    </dgm:pt>
    <dgm:pt modelId="{7407A7A7-92B6-4F70-9662-EA54E2613A9B}" type="pres">
      <dgm:prSet presAssocID="{2684E91E-11F3-4106-BDB0-32F3DEF8F27D}" presName="composite2" presStyleCnt="0"/>
      <dgm:spPr/>
      <dgm:t>
        <a:bodyPr/>
        <a:lstStyle/>
        <a:p>
          <a:endParaRPr lang="fr-FR"/>
        </a:p>
      </dgm:t>
    </dgm:pt>
    <dgm:pt modelId="{1798E5D1-F224-4C5D-8798-FF7606F29603}" type="pres">
      <dgm:prSet presAssocID="{2684E91E-11F3-4106-BDB0-32F3DEF8F27D}" presName="background2" presStyleLbl="node2" presStyleIdx="1" presStyleCnt="6"/>
      <dgm:spPr/>
      <dgm:t>
        <a:bodyPr/>
        <a:lstStyle/>
        <a:p>
          <a:endParaRPr lang="fr-FR"/>
        </a:p>
      </dgm:t>
    </dgm:pt>
    <dgm:pt modelId="{52928FF1-920D-4905-BFD7-1AE8AE196C91}" type="pres">
      <dgm:prSet presAssocID="{2684E91E-11F3-4106-BDB0-32F3DEF8F27D}" presName="text2" presStyleLbl="fgAcc2" presStyleIdx="1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3A0E81A-F60D-4EBD-86E5-7FE2A712A05F}" type="pres">
      <dgm:prSet presAssocID="{2684E91E-11F3-4106-BDB0-32F3DEF8F27D}" presName="hierChild3" presStyleCnt="0"/>
      <dgm:spPr/>
      <dgm:t>
        <a:bodyPr/>
        <a:lstStyle/>
        <a:p>
          <a:endParaRPr lang="fr-FR"/>
        </a:p>
      </dgm:t>
    </dgm:pt>
    <dgm:pt modelId="{3859F240-72B7-41B6-9320-EEF3E4CD62B7}" type="pres">
      <dgm:prSet presAssocID="{A41127A3-A655-4F47-BC12-5DB4709B1C46}" presName="Name17" presStyleLbl="parChTrans1D3" presStyleIdx="1" presStyleCnt="5"/>
      <dgm:spPr/>
      <dgm:t>
        <a:bodyPr/>
        <a:lstStyle/>
        <a:p>
          <a:endParaRPr lang="fr-FR"/>
        </a:p>
      </dgm:t>
    </dgm:pt>
    <dgm:pt modelId="{8F972506-E9BB-4F72-AFBB-782A36DD148D}" type="pres">
      <dgm:prSet presAssocID="{2612B177-5D25-41C2-98A0-7FA50ACD71FB}" presName="hierRoot3" presStyleCnt="0"/>
      <dgm:spPr/>
      <dgm:t>
        <a:bodyPr/>
        <a:lstStyle/>
        <a:p>
          <a:endParaRPr lang="fr-FR"/>
        </a:p>
      </dgm:t>
    </dgm:pt>
    <dgm:pt modelId="{BCB544B8-8030-4CEB-9885-ACA23456019C}" type="pres">
      <dgm:prSet presAssocID="{2612B177-5D25-41C2-98A0-7FA50ACD71FB}" presName="composite3" presStyleCnt="0"/>
      <dgm:spPr/>
      <dgm:t>
        <a:bodyPr/>
        <a:lstStyle/>
        <a:p>
          <a:endParaRPr lang="fr-FR"/>
        </a:p>
      </dgm:t>
    </dgm:pt>
    <dgm:pt modelId="{7D0C523C-A48A-4AE4-A34D-4106A90A1CD1}" type="pres">
      <dgm:prSet presAssocID="{2612B177-5D25-41C2-98A0-7FA50ACD71FB}" presName="background3" presStyleLbl="node3" presStyleIdx="1" presStyleCnt="5"/>
      <dgm:spPr/>
      <dgm:t>
        <a:bodyPr/>
        <a:lstStyle/>
        <a:p>
          <a:endParaRPr lang="fr-FR"/>
        </a:p>
      </dgm:t>
    </dgm:pt>
    <dgm:pt modelId="{A96AA8DB-7FCC-44FC-8CF5-6551C13164BC}" type="pres">
      <dgm:prSet presAssocID="{2612B177-5D25-41C2-98A0-7FA50ACD71FB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687C3D0-ED1C-4968-A4AA-262991F6604D}" type="pres">
      <dgm:prSet presAssocID="{2612B177-5D25-41C2-98A0-7FA50ACD71FB}" presName="hierChild4" presStyleCnt="0"/>
      <dgm:spPr/>
      <dgm:t>
        <a:bodyPr/>
        <a:lstStyle/>
        <a:p>
          <a:endParaRPr lang="fr-FR"/>
        </a:p>
      </dgm:t>
    </dgm:pt>
    <dgm:pt modelId="{AF48B04A-45A0-433D-B392-897D8029FD86}" type="pres">
      <dgm:prSet presAssocID="{ED0FBDC3-CD3C-4E03-94AC-640110A06303}" presName="Name17" presStyleLbl="parChTrans1D3" presStyleIdx="2" presStyleCnt="5"/>
      <dgm:spPr/>
      <dgm:t>
        <a:bodyPr/>
        <a:lstStyle/>
        <a:p>
          <a:endParaRPr lang="fr-FR"/>
        </a:p>
      </dgm:t>
    </dgm:pt>
    <dgm:pt modelId="{3E9F38F6-34F3-4EAA-8CA3-9FFED8CD2ABC}" type="pres">
      <dgm:prSet presAssocID="{4C251969-A018-4DE8-8FDE-285291C3AD84}" presName="hierRoot3" presStyleCnt="0"/>
      <dgm:spPr/>
      <dgm:t>
        <a:bodyPr/>
        <a:lstStyle/>
        <a:p>
          <a:endParaRPr lang="fr-FR"/>
        </a:p>
      </dgm:t>
    </dgm:pt>
    <dgm:pt modelId="{DDD7E08F-5AC9-4EE9-88E1-1625124E62FD}" type="pres">
      <dgm:prSet presAssocID="{4C251969-A018-4DE8-8FDE-285291C3AD84}" presName="composite3" presStyleCnt="0"/>
      <dgm:spPr/>
      <dgm:t>
        <a:bodyPr/>
        <a:lstStyle/>
        <a:p>
          <a:endParaRPr lang="fr-FR"/>
        </a:p>
      </dgm:t>
    </dgm:pt>
    <dgm:pt modelId="{EAE07298-28BF-4712-9925-F0A7C3C12E6D}" type="pres">
      <dgm:prSet presAssocID="{4C251969-A018-4DE8-8FDE-285291C3AD84}" presName="background3" presStyleLbl="node3" presStyleIdx="2" presStyleCnt="5"/>
      <dgm:spPr/>
      <dgm:t>
        <a:bodyPr/>
        <a:lstStyle/>
        <a:p>
          <a:endParaRPr lang="fr-FR"/>
        </a:p>
      </dgm:t>
    </dgm:pt>
    <dgm:pt modelId="{097AC785-71CC-49AC-B59F-36BB9A3389F0}" type="pres">
      <dgm:prSet presAssocID="{4C251969-A018-4DE8-8FDE-285291C3AD84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4E10BDB-5131-43EB-AA0D-8887D7B5B65D}" type="pres">
      <dgm:prSet presAssocID="{4C251969-A018-4DE8-8FDE-285291C3AD84}" presName="hierChild4" presStyleCnt="0"/>
      <dgm:spPr/>
      <dgm:t>
        <a:bodyPr/>
        <a:lstStyle/>
        <a:p>
          <a:endParaRPr lang="fr-FR"/>
        </a:p>
      </dgm:t>
    </dgm:pt>
    <dgm:pt modelId="{CA72FF3F-AE24-41CF-9E3D-A3B693D3DF18}" type="pres">
      <dgm:prSet presAssocID="{C1D12E78-E998-4F02-9A09-6161BB3C7B3F}" presName="Name17" presStyleLbl="parChTrans1D3" presStyleIdx="3" presStyleCnt="5"/>
      <dgm:spPr/>
      <dgm:t>
        <a:bodyPr/>
        <a:lstStyle/>
        <a:p>
          <a:endParaRPr lang="fr-FR"/>
        </a:p>
      </dgm:t>
    </dgm:pt>
    <dgm:pt modelId="{B31DF54A-A0F0-475E-A510-28AFDD81211F}" type="pres">
      <dgm:prSet presAssocID="{C97AC574-E083-4DD0-9BDB-3E921273DEFB}" presName="hierRoot3" presStyleCnt="0"/>
      <dgm:spPr/>
      <dgm:t>
        <a:bodyPr/>
        <a:lstStyle/>
        <a:p>
          <a:endParaRPr lang="fr-FR"/>
        </a:p>
      </dgm:t>
    </dgm:pt>
    <dgm:pt modelId="{181468B6-6293-4CD2-9A86-2FA6D44D657E}" type="pres">
      <dgm:prSet presAssocID="{C97AC574-E083-4DD0-9BDB-3E921273DEFB}" presName="composite3" presStyleCnt="0"/>
      <dgm:spPr/>
      <dgm:t>
        <a:bodyPr/>
        <a:lstStyle/>
        <a:p>
          <a:endParaRPr lang="fr-FR"/>
        </a:p>
      </dgm:t>
    </dgm:pt>
    <dgm:pt modelId="{AAAA41D4-F243-433C-9793-50BDBAA4D19D}" type="pres">
      <dgm:prSet presAssocID="{C97AC574-E083-4DD0-9BDB-3E921273DEFB}" presName="background3" presStyleLbl="node3" presStyleIdx="3" presStyleCnt="5"/>
      <dgm:spPr/>
      <dgm:t>
        <a:bodyPr/>
        <a:lstStyle/>
        <a:p>
          <a:endParaRPr lang="fr-FR"/>
        </a:p>
      </dgm:t>
    </dgm:pt>
    <dgm:pt modelId="{D2C26D40-540C-496D-936F-B5FB76F63C02}" type="pres">
      <dgm:prSet presAssocID="{C97AC574-E083-4DD0-9BDB-3E921273DEFB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3FECB6F-B88F-4679-A856-3DACAA691EA8}" type="pres">
      <dgm:prSet presAssocID="{C97AC574-E083-4DD0-9BDB-3E921273DEFB}" presName="hierChild4" presStyleCnt="0"/>
      <dgm:spPr/>
      <dgm:t>
        <a:bodyPr/>
        <a:lstStyle/>
        <a:p>
          <a:endParaRPr lang="fr-FR"/>
        </a:p>
      </dgm:t>
    </dgm:pt>
    <dgm:pt modelId="{29804EA1-46BE-4F85-B902-A852474682DB}" type="pres">
      <dgm:prSet presAssocID="{F06E47FF-5AFC-4394-9E27-091DB80CA96E}" presName="Name17" presStyleLbl="parChTrans1D3" presStyleIdx="4" presStyleCnt="5"/>
      <dgm:spPr/>
      <dgm:t>
        <a:bodyPr/>
        <a:lstStyle/>
        <a:p>
          <a:endParaRPr lang="fr-FR"/>
        </a:p>
      </dgm:t>
    </dgm:pt>
    <dgm:pt modelId="{8A328704-FB7E-418D-BEE0-D2A209F76EB5}" type="pres">
      <dgm:prSet presAssocID="{D72FDE95-6D16-4902-909E-266123CAD297}" presName="hierRoot3" presStyleCnt="0"/>
      <dgm:spPr/>
      <dgm:t>
        <a:bodyPr/>
        <a:lstStyle/>
        <a:p>
          <a:endParaRPr lang="fr-FR"/>
        </a:p>
      </dgm:t>
    </dgm:pt>
    <dgm:pt modelId="{3310A3D3-7193-4A27-9EC6-1865082538F1}" type="pres">
      <dgm:prSet presAssocID="{D72FDE95-6D16-4902-909E-266123CAD297}" presName="composite3" presStyleCnt="0"/>
      <dgm:spPr/>
      <dgm:t>
        <a:bodyPr/>
        <a:lstStyle/>
        <a:p>
          <a:endParaRPr lang="fr-FR"/>
        </a:p>
      </dgm:t>
    </dgm:pt>
    <dgm:pt modelId="{83240FA9-791E-4D53-8532-2FAB48515957}" type="pres">
      <dgm:prSet presAssocID="{D72FDE95-6D16-4902-909E-266123CAD297}" presName="background3" presStyleLbl="node3" presStyleIdx="4" presStyleCnt="5"/>
      <dgm:spPr/>
      <dgm:t>
        <a:bodyPr/>
        <a:lstStyle/>
        <a:p>
          <a:endParaRPr lang="fr-FR"/>
        </a:p>
      </dgm:t>
    </dgm:pt>
    <dgm:pt modelId="{3675B6B1-D719-451D-A7D2-D9EEABE6D878}" type="pres">
      <dgm:prSet presAssocID="{D72FDE95-6D16-4902-909E-266123CAD297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B1DA314-054A-4B3B-A7C4-FA82FE50CFE9}" type="pres">
      <dgm:prSet presAssocID="{D72FDE95-6D16-4902-909E-266123CAD297}" presName="hierChild4" presStyleCnt="0"/>
      <dgm:spPr/>
      <dgm:t>
        <a:bodyPr/>
        <a:lstStyle/>
        <a:p>
          <a:endParaRPr lang="fr-FR"/>
        </a:p>
      </dgm:t>
    </dgm:pt>
    <dgm:pt modelId="{C30B4703-E22B-43E4-9049-D916E456E3B6}" type="pres">
      <dgm:prSet presAssocID="{1DD957D3-FF8B-4165-A089-8B96604CA367}" presName="Name10" presStyleLbl="parChTrans1D2" presStyleIdx="2" presStyleCnt="6"/>
      <dgm:spPr/>
      <dgm:t>
        <a:bodyPr/>
        <a:lstStyle/>
        <a:p>
          <a:endParaRPr lang="fr-FR"/>
        </a:p>
      </dgm:t>
    </dgm:pt>
    <dgm:pt modelId="{EA55AD57-23F6-4B85-851D-225A1E33411A}" type="pres">
      <dgm:prSet presAssocID="{D2DC4AD4-921C-4650-8199-D0121E7E0D17}" presName="hierRoot2" presStyleCnt="0"/>
      <dgm:spPr/>
      <dgm:t>
        <a:bodyPr/>
        <a:lstStyle/>
        <a:p>
          <a:endParaRPr lang="fr-FR"/>
        </a:p>
      </dgm:t>
    </dgm:pt>
    <dgm:pt modelId="{69FC307A-FBCB-4E2D-966E-71571A9A5498}" type="pres">
      <dgm:prSet presAssocID="{D2DC4AD4-921C-4650-8199-D0121E7E0D17}" presName="composite2" presStyleCnt="0"/>
      <dgm:spPr/>
      <dgm:t>
        <a:bodyPr/>
        <a:lstStyle/>
        <a:p>
          <a:endParaRPr lang="fr-FR"/>
        </a:p>
      </dgm:t>
    </dgm:pt>
    <dgm:pt modelId="{AC388550-BFCF-47ED-9BAE-47BA4E09A3B5}" type="pres">
      <dgm:prSet presAssocID="{D2DC4AD4-921C-4650-8199-D0121E7E0D17}" presName="background2" presStyleLbl="node2" presStyleIdx="2" presStyleCnt="6"/>
      <dgm:spPr/>
      <dgm:t>
        <a:bodyPr/>
        <a:lstStyle/>
        <a:p>
          <a:endParaRPr lang="fr-FR"/>
        </a:p>
      </dgm:t>
    </dgm:pt>
    <dgm:pt modelId="{839EB223-E714-4B66-BB3A-FB0F699C1340}" type="pres">
      <dgm:prSet presAssocID="{D2DC4AD4-921C-4650-8199-D0121E7E0D17}" presName="text2" presStyleLbl="fgAcc2" presStyleIdx="2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B75DC2A-8221-47C5-86A3-8FD91A535AA3}" type="pres">
      <dgm:prSet presAssocID="{D2DC4AD4-921C-4650-8199-D0121E7E0D17}" presName="hierChild3" presStyleCnt="0"/>
      <dgm:spPr/>
      <dgm:t>
        <a:bodyPr/>
        <a:lstStyle/>
        <a:p>
          <a:endParaRPr lang="fr-FR"/>
        </a:p>
      </dgm:t>
    </dgm:pt>
    <dgm:pt modelId="{BAF587FC-98FD-4ADD-B0EB-E5148EF44F64}" type="pres">
      <dgm:prSet presAssocID="{FF4A3BFB-5F8D-47A6-89DD-C80C47990934}" presName="Name10" presStyleLbl="parChTrans1D2" presStyleIdx="3" presStyleCnt="6"/>
      <dgm:spPr/>
      <dgm:t>
        <a:bodyPr/>
        <a:lstStyle/>
        <a:p>
          <a:endParaRPr lang="fr-FR"/>
        </a:p>
      </dgm:t>
    </dgm:pt>
    <dgm:pt modelId="{973C1649-A3CC-4E51-8539-9867ABEA2E05}" type="pres">
      <dgm:prSet presAssocID="{EC466097-D7E4-4A17-B6DC-8F0E7BB6DEE7}" presName="hierRoot2" presStyleCnt="0"/>
      <dgm:spPr/>
      <dgm:t>
        <a:bodyPr/>
        <a:lstStyle/>
        <a:p>
          <a:endParaRPr lang="fr-FR"/>
        </a:p>
      </dgm:t>
    </dgm:pt>
    <dgm:pt modelId="{529B54FD-BA8A-46E0-8771-A88F0CE16B9B}" type="pres">
      <dgm:prSet presAssocID="{EC466097-D7E4-4A17-B6DC-8F0E7BB6DEE7}" presName="composite2" presStyleCnt="0"/>
      <dgm:spPr/>
      <dgm:t>
        <a:bodyPr/>
        <a:lstStyle/>
        <a:p>
          <a:endParaRPr lang="fr-FR"/>
        </a:p>
      </dgm:t>
    </dgm:pt>
    <dgm:pt modelId="{B2A4DB88-4A72-4EBC-8A30-9E5CDF9E8FC5}" type="pres">
      <dgm:prSet presAssocID="{EC466097-D7E4-4A17-B6DC-8F0E7BB6DEE7}" presName="background2" presStyleLbl="node2" presStyleIdx="3" presStyleCnt="6"/>
      <dgm:spPr/>
      <dgm:t>
        <a:bodyPr/>
        <a:lstStyle/>
        <a:p>
          <a:endParaRPr lang="fr-FR"/>
        </a:p>
      </dgm:t>
    </dgm:pt>
    <dgm:pt modelId="{66A41B69-C299-4A38-ABF3-82AF62A0B3E4}" type="pres">
      <dgm:prSet presAssocID="{EC466097-D7E4-4A17-B6DC-8F0E7BB6DEE7}" presName="text2" presStyleLbl="fgAcc2" presStyleIdx="3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FA42AE3-3F7E-4FED-9DF4-0A389D21E57E}" type="pres">
      <dgm:prSet presAssocID="{EC466097-D7E4-4A17-B6DC-8F0E7BB6DEE7}" presName="hierChild3" presStyleCnt="0"/>
      <dgm:spPr/>
      <dgm:t>
        <a:bodyPr/>
        <a:lstStyle/>
        <a:p>
          <a:endParaRPr lang="fr-FR"/>
        </a:p>
      </dgm:t>
    </dgm:pt>
    <dgm:pt modelId="{A93BA99B-99D8-45E4-874A-6F9E32CBE40C}" type="pres">
      <dgm:prSet presAssocID="{51DF2592-C1F4-4D07-A3B7-9D812967630C}" presName="Name10" presStyleLbl="parChTrans1D2" presStyleIdx="4" presStyleCnt="6"/>
      <dgm:spPr/>
      <dgm:t>
        <a:bodyPr/>
        <a:lstStyle/>
        <a:p>
          <a:endParaRPr lang="fr-FR"/>
        </a:p>
      </dgm:t>
    </dgm:pt>
    <dgm:pt modelId="{8E77D88C-E24F-4645-AC3C-6A413DDAD115}" type="pres">
      <dgm:prSet presAssocID="{96584870-0D91-42C6-A940-BFFAF87D4CF1}" presName="hierRoot2" presStyleCnt="0"/>
      <dgm:spPr/>
      <dgm:t>
        <a:bodyPr/>
        <a:lstStyle/>
        <a:p>
          <a:endParaRPr lang="fr-FR"/>
        </a:p>
      </dgm:t>
    </dgm:pt>
    <dgm:pt modelId="{1A8B974A-7477-407D-A3DD-8CC6230D6E9C}" type="pres">
      <dgm:prSet presAssocID="{96584870-0D91-42C6-A940-BFFAF87D4CF1}" presName="composite2" presStyleCnt="0"/>
      <dgm:spPr/>
      <dgm:t>
        <a:bodyPr/>
        <a:lstStyle/>
        <a:p>
          <a:endParaRPr lang="fr-FR"/>
        </a:p>
      </dgm:t>
    </dgm:pt>
    <dgm:pt modelId="{1597C5D5-58ED-4978-A0A8-D6F9B7C9F554}" type="pres">
      <dgm:prSet presAssocID="{96584870-0D91-42C6-A940-BFFAF87D4CF1}" presName="background2" presStyleLbl="node2" presStyleIdx="4" presStyleCnt="6"/>
      <dgm:spPr/>
      <dgm:t>
        <a:bodyPr/>
        <a:lstStyle/>
        <a:p>
          <a:endParaRPr lang="fr-FR"/>
        </a:p>
      </dgm:t>
    </dgm:pt>
    <dgm:pt modelId="{6CAF9686-18BD-4232-81F5-CB897B846D29}" type="pres">
      <dgm:prSet presAssocID="{96584870-0D91-42C6-A940-BFFAF87D4CF1}" presName="text2" presStyleLbl="fgAcc2" presStyleIdx="4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ADC5DF2-BE80-400B-ADB2-9CB0F88869E6}" type="pres">
      <dgm:prSet presAssocID="{96584870-0D91-42C6-A940-BFFAF87D4CF1}" presName="hierChild3" presStyleCnt="0"/>
      <dgm:spPr/>
      <dgm:t>
        <a:bodyPr/>
        <a:lstStyle/>
        <a:p>
          <a:endParaRPr lang="fr-FR"/>
        </a:p>
      </dgm:t>
    </dgm:pt>
    <dgm:pt modelId="{62BD8B7A-E8E3-4CB9-A258-21E61B935CD5}" type="pres">
      <dgm:prSet presAssocID="{CD253A49-5FE4-4A31-A837-DDC2DE074B54}" presName="Name10" presStyleLbl="parChTrans1D2" presStyleIdx="5" presStyleCnt="6"/>
      <dgm:spPr/>
      <dgm:t>
        <a:bodyPr/>
        <a:lstStyle/>
        <a:p>
          <a:endParaRPr lang="fr-FR"/>
        </a:p>
      </dgm:t>
    </dgm:pt>
    <dgm:pt modelId="{603B7C40-2DC2-4D45-9B61-F6CC8307CB4C}" type="pres">
      <dgm:prSet presAssocID="{E59E08E7-ECB6-4EC2-9155-7BB1BFD7BB25}" presName="hierRoot2" presStyleCnt="0"/>
      <dgm:spPr/>
      <dgm:t>
        <a:bodyPr/>
        <a:lstStyle/>
        <a:p>
          <a:endParaRPr lang="fr-FR"/>
        </a:p>
      </dgm:t>
    </dgm:pt>
    <dgm:pt modelId="{D22DAA3A-FACD-4C16-B6B2-ED00704DB331}" type="pres">
      <dgm:prSet presAssocID="{E59E08E7-ECB6-4EC2-9155-7BB1BFD7BB25}" presName="composite2" presStyleCnt="0"/>
      <dgm:spPr/>
      <dgm:t>
        <a:bodyPr/>
        <a:lstStyle/>
        <a:p>
          <a:endParaRPr lang="fr-FR"/>
        </a:p>
      </dgm:t>
    </dgm:pt>
    <dgm:pt modelId="{5F5458E3-2212-482F-9E11-005072243BCA}" type="pres">
      <dgm:prSet presAssocID="{E59E08E7-ECB6-4EC2-9155-7BB1BFD7BB25}" presName="background2" presStyleLbl="node2" presStyleIdx="5" presStyleCnt="6"/>
      <dgm:spPr/>
      <dgm:t>
        <a:bodyPr/>
        <a:lstStyle/>
        <a:p>
          <a:endParaRPr lang="fr-FR"/>
        </a:p>
      </dgm:t>
    </dgm:pt>
    <dgm:pt modelId="{89289100-8A18-408D-9EE0-4AF8C451B167}" type="pres">
      <dgm:prSet presAssocID="{E59E08E7-ECB6-4EC2-9155-7BB1BFD7BB25}" presName="text2" presStyleLbl="fgAcc2" presStyleIdx="5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F1AAEF6-B3D1-46C8-A44B-9467F63E620C}" type="pres">
      <dgm:prSet presAssocID="{E59E08E7-ECB6-4EC2-9155-7BB1BFD7BB25}" presName="hierChild3" presStyleCnt="0"/>
      <dgm:spPr/>
      <dgm:t>
        <a:bodyPr/>
        <a:lstStyle/>
        <a:p>
          <a:endParaRPr lang="fr-FR"/>
        </a:p>
      </dgm:t>
    </dgm:pt>
  </dgm:ptLst>
  <dgm:cxnLst>
    <dgm:cxn modelId="{98AF7884-F529-48EE-9B06-EA6BB0D9BB4C}" srcId="{2684E91E-11F3-4106-BDB0-32F3DEF8F27D}" destId="{2612B177-5D25-41C2-98A0-7FA50ACD71FB}" srcOrd="0" destOrd="0" parTransId="{A41127A3-A655-4F47-BC12-5DB4709B1C46}" sibTransId="{DDD6715D-DCB8-4DA8-A7ED-0E307B5BB186}"/>
    <dgm:cxn modelId="{4121C22E-4C15-4049-B5F8-79272CED7314}" srcId="{2684E91E-11F3-4106-BDB0-32F3DEF8F27D}" destId="{4C251969-A018-4DE8-8FDE-285291C3AD84}" srcOrd="1" destOrd="0" parTransId="{ED0FBDC3-CD3C-4E03-94AC-640110A06303}" sibTransId="{330C5453-DE0F-4889-A135-F6F6B102A298}"/>
    <dgm:cxn modelId="{6A184D73-E2D5-4DF6-B5DA-D211AB0EAA78}" type="presOf" srcId="{275157B3-78C4-4A30-999F-495F08FBF4CC}" destId="{90467E0E-BDDB-40AE-A260-64C206EFFD38}" srcOrd="0" destOrd="0" presId="urn:microsoft.com/office/officeart/2005/8/layout/hierarchy1"/>
    <dgm:cxn modelId="{2A2AB8AA-1B72-4A4F-A558-B1D7C616B767}" type="presOf" srcId="{7794735B-4BBE-483B-9987-BF0B9ED00AA5}" destId="{1E6E5187-A494-4A57-96FA-9D2FDC630380}" srcOrd="0" destOrd="0" presId="urn:microsoft.com/office/officeart/2005/8/layout/hierarchy1"/>
    <dgm:cxn modelId="{944EE9B6-312E-4AF2-86CD-93805C16A6C3}" type="presOf" srcId="{1DD957D3-FF8B-4165-A089-8B96604CA367}" destId="{C30B4703-E22B-43E4-9049-D916E456E3B6}" srcOrd="0" destOrd="0" presId="urn:microsoft.com/office/officeart/2005/8/layout/hierarchy1"/>
    <dgm:cxn modelId="{728F430A-7C2E-4981-B25C-F7B9EBB601DA}" type="presOf" srcId="{D2DC4AD4-921C-4650-8199-D0121E7E0D17}" destId="{839EB223-E714-4B66-BB3A-FB0F699C1340}" srcOrd="0" destOrd="0" presId="urn:microsoft.com/office/officeart/2005/8/layout/hierarchy1"/>
    <dgm:cxn modelId="{4228A507-66EF-46EF-9D57-07F70337A7FC}" type="presOf" srcId="{85028949-AD50-44F1-8490-ECFE44FC34CA}" destId="{F8E0459E-F5DA-4031-8282-238906C156DB}" srcOrd="0" destOrd="0" presId="urn:microsoft.com/office/officeart/2005/8/layout/hierarchy1"/>
    <dgm:cxn modelId="{48F16681-C5D6-47B4-9B3F-8E6F75B0396D}" type="presOf" srcId="{CD253A49-5FE4-4A31-A837-DDC2DE074B54}" destId="{62BD8B7A-E8E3-4CB9-A258-21E61B935CD5}" srcOrd="0" destOrd="0" presId="urn:microsoft.com/office/officeart/2005/8/layout/hierarchy1"/>
    <dgm:cxn modelId="{03ADF10B-A04F-4FED-9629-A99D94608C8F}" type="presOf" srcId="{1511804A-0217-4DC3-A1B6-79C12A92995F}" destId="{85D0A2BD-AE28-485E-960C-4FCD90913363}" srcOrd="0" destOrd="0" presId="urn:microsoft.com/office/officeart/2005/8/layout/hierarchy1"/>
    <dgm:cxn modelId="{CD8EFF7F-4FD0-4251-8BF3-87FF401EB6D3}" type="presOf" srcId="{FF4A3BFB-5F8D-47A6-89DD-C80C47990934}" destId="{BAF587FC-98FD-4ADD-B0EB-E5148EF44F64}" srcOrd="0" destOrd="0" presId="urn:microsoft.com/office/officeart/2005/8/layout/hierarchy1"/>
    <dgm:cxn modelId="{40C13571-57F6-4CB3-B9E0-13B0176E68A8}" srcId="{C19F6951-1773-4F14-9586-C827AD8CCD1D}" destId="{7794735B-4BBE-483B-9987-BF0B9ED00AA5}" srcOrd="0" destOrd="0" parTransId="{DA824297-77C7-4EDD-8103-7B5838BED50E}" sibTransId="{35E17A04-656F-4FFF-BC48-3D51DBD26D55}"/>
    <dgm:cxn modelId="{295C4C0E-F691-432A-8B99-1926D92B60ED}" type="presOf" srcId="{C1D12E78-E998-4F02-9A09-6161BB3C7B3F}" destId="{CA72FF3F-AE24-41CF-9E3D-A3B693D3DF18}" srcOrd="0" destOrd="0" presId="urn:microsoft.com/office/officeart/2005/8/layout/hierarchy1"/>
    <dgm:cxn modelId="{A4A78C63-A242-4EA8-A32E-61C3F537ACF1}" type="presOf" srcId="{ED0FBDC3-CD3C-4E03-94AC-640110A06303}" destId="{AF48B04A-45A0-433D-B392-897D8029FD86}" srcOrd="0" destOrd="0" presId="urn:microsoft.com/office/officeart/2005/8/layout/hierarchy1"/>
    <dgm:cxn modelId="{B5EF4EB1-BF5E-47DA-B632-265CF0F34D8C}" type="presOf" srcId="{28989F8E-58D6-420C-A38A-DAA2D2F09B56}" destId="{3FC9BBA5-C62D-4467-AEE8-3A2FB603E0B2}" srcOrd="0" destOrd="0" presId="urn:microsoft.com/office/officeart/2005/8/layout/hierarchy1"/>
    <dgm:cxn modelId="{D5BE2F8C-1776-48F5-963B-C494A6520407}" srcId="{2684E91E-11F3-4106-BDB0-32F3DEF8F27D}" destId="{D72FDE95-6D16-4902-909E-266123CAD297}" srcOrd="3" destOrd="0" parTransId="{F06E47FF-5AFC-4394-9E27-091DB80CA96E}" sibTransId="{9AA5A4DB-450A-4C3D-8891-64DE428BF129}"/>
    <dgm:cxn modelId="{DA67221B-DBE5-4BF8-96FC-2EDDC3954AC2}" srcId="{2684E91E-11F3-4106-BDB0-32F3DEF8F27D}" destId="{C97AC574-E083-4DD0-9BDB-3E921273DEFB}" srcOrd="2" destOrd="0" parTransId="{C1D12E78-E998-4F02-9A09-6161BB3C7B3F}" sibTransId="{682E0641-5FD7-4A31-99D3-28FEF7BB8BA9}"/>
    <dgm:cxn modelId="{4FAE83A7-3198-4F8C-9393-5C566BB2E0AE}" type="presOf" srcId="{F06E47FF-5AFC-4394-9E27-091DB80CA96E}" destId="{29804EA1-46BE-4F85-B902-A852474682DB}" srcOrd="0" destOrd="0" presId="urn:microsoft.com/office/officeart/2005/8/layout/hierarchy1"/>
    <dgm:cxn modelId="{C64B97AA-82FC-4D93-B206-A402B432E613}" type="presOf" srcId="{C97AC574-E083-4DD0-9BDB-3E921273DEFB}" destId="{D2C26D40-540C-496D-936F-B5FB76F63C02}" srcOrd="0" destOrd="0" presId="urn:microsoft.com/office/officeart/2005/8/layout/hierarchy1"/>
    <dgm:cxn modelId="{76398222-DA95-4C7E-B6EE-223887816B30}" type="presOf" srcId="{A41127A3-A655-4F47-BC12-5DB4709B1C46}" destId="{3859F240-72B7-41B6-9320-EEF3E4CD62B7}" srcOrd="0" destOrd="0" presId="urn:microsoft.com/office/officeart/2005/8/layout/hierarchy1"/>
    <dgm:cxn modelId="{A1FB4BB3-C383-44A5-BF8A-5C5F6CBA03F8}" srcId="{85028949-AD50-44F1-8490-ECFE44FC34CA}" destId="{28989F8E-58D6-420C-A38A-DAA2D2F09B56}" srcOrd="0" destOrd="0" parTransId="{1511804A-0217-4DC3-A1B6-79C12A92995F}" sibTransId="{90252606-60E8-4B2C-8EAB-3451C57FB468}"/>
    <dgm:cxn modelId="{39827F29-CB72-48FD-B794-46C600A30C4A}" srcId="{7794735B-4BBE-483B-9987-BF0B9ED00AA5}" destId="{D2DC4AD4-921C-4650-8199-D0121E7E0D17}" srcOrd="2" destOrd="0" parTransId="{1DD957D3-FF8B-4165-A089-8B96604CA367}" sibTransId="{9D56885A-AB0B-4B16-BC00-FC3789CE379F}"/>
    <dgm:cxn modelId="{12897374-4D74-4EB5-8504-2E63C9917D20}" srcId="{7794735B-4BBE-483B-9987-BF0B9ED00AA5}" destId="{EC466097-D7E4-4A17-B6DC-8F0E7BB6DEE7}" srcOrd="3" destOrd="0" parTransId="{FF4A3BFB-5F8D-47A6-89DD-C80C47990934}" sibTransId="{C58BEAA3-8830-42F9-9185-107B628C9200}"/>
    <dgm:cxn modelId="{7BED4BBC-CB3C-4BA7-A59D-0C08B8847C5D}" type="presOf" srcId="{4C251969-A018-4DE8-8FDE-285291C3AD84}" destId="{097AC785-71CC-49AC-B59F-36BB9A3389F0}" srcOrd="0" destOrd="0" presId="urn:microsoft.com/office/officeart/2005/8/layout/hierarchy1"/>
    <dgm:cxn modelId="{A3EE0E9C-FE11-43B4-8672-0992B147EC4F}" type="presOf" srcId="{96584870-0D91-42C6-A940-BFFAF87D4CF1}" destId="{6CAF9686-18BD-4232-81F5-CB897B846D29}" srcOrd="0" destOrd="0" presId="urn:microsoft.com/office/officeart/2005/8/layout/hierarchy1"/>
    <dgm:cxn modelId="{7788F91A-F5A6-4470-B66A-9A58F2DF43CA}" srcId="{7794735B-4BBE-483B-9987-BF0B9ED00AA5}" destId="{E59E08E7-ECB6-4EC2-9155-7BB1BFD7BB25}" srcOrd="5" destOrd="0" parTransId="{CD253A49-5FE4-4A31-A837-DDC2DE074B54}" sibTransId="{66A91058-91B5-44BA-972F-098540C0C813}"/>
    <dgm:cxn modelId="{8B885377-ABAD-4986-8A95-4435C98FE165}" type="presOf" srcId="{D72FDE95-6D16-4902-909E-266123CAD297}" destId="{3675B6B1-D719-451D-A7D2-D9EEABE6D878}" srcOrd="0" destOrd="0" presId="urn:microsoft.com/office/officeart/2005/8/layout/hierarchy1"/>
    <dgm:cxn modelId="{7686D68F-BF4A-4A81-B655-8277C9EEEC1A}" type="presOf" srcId="{E59E08E7-ECB6-4EC2-9155-7BB1BFD7BB25}" destId="{89289100-8A18-408D-9EE0-4AF8C451B167}" srcOrd="0" destOrd="0" presId="urn:microsoft.com/office/officeart/2005/8/layout/hierarchy1"/>
    <dgm:cxn modelId="{0700F7B0-4E36-4BA3-800C-CAFB43BC7517}" type="presOf" srcId="{C19F6951-1773-4F14-9586-C827AD8CCD1D}" destId="{EA2B50CA-336E-4B20-AB55-A73DCE27D040}" srcOrd="0" destOrd="0" presId="urn:microsoft.com/office/officeart/2005/8/layout/hierarchy1"/>
    <dgm:cxn modelId="{BB7BDC94-69B0-41BC-87AD-C337EFA89424}" type="presOf" srcId="{51DF2592-C1F4-4D07-A3B7-9D812967630C}" destId="{A93BA99B-99D8-45E4-874A-6F9E32CBE40C}" srcOrd="0" destOrd="0" presId="urn:microsoft.com/office/officeart/2005/8/layout/hierarchy1"/>
    <dgm:cxn modelId="{55D50FB7-6966-4265-9A50-4830F6AA3C29}" type="presOf" srcId="{190A3F97-4840-4987-9152-B72ED750F4F6}" destId="{7BB8C6F3-CF4D-4048-BE61-688576A2875D}" srcOrd="0" destOrd="0" presId="urn:microsoft.com/office/officeart/2005/8/layout/hierarchy1"/>
    <dgm:cxn modelId="{6A1061F5-111A-4472-ADEB-32E75E6DDA94}" type="presOf" srcId="{EC466097-D7E4-4A17-B6DC-8F0E7BB6DEE7}" destId="{66A41B69-C299-4A38-ABF3-82AF62A0B3E4}" srcOrd="0" destOrd="0" presId="urn:microsoft.com/office/officeart/2005/8/layout/hierarchy1"/>
    <dgm:cxn modelId="{2F030163-2ED2-472F-A72C-FAA442E77323}" type="presOf" srcId="{2684E91E-11F3-4106-BDB0-32F3DEF8F27D}" destId="{52928FF1-920D-4905-BFD7-1AE8AE196C91}" srcOrd="0" destOrd="0" presId="urn:microsoft.com/office/officeart/2005/8/layout/hierarchy1"/>
    <dgm:cxn modelId="{9AC88126-805C-47C9-B25F-CD746536AB71}" type="presOf" srcId="{2612B177-5D25-41C2-98A0-7FA50ACD71FB}" destId="{A96AA8DB-7FCC-44FC-8CF5-6551C13164BC}" srcOrd="0" destOrd="0" presId="urn:microsoft.com/office/officeart/2005/8/layout/hierarchy1"/>
    <dgm:cxn modelId="{1F731136-BE6B-479A-A5CC-2A46CDA3630F}" srcId="{7794735B-4BBE-483B-9987-BF0B9ED00AA5}" destId="{2684E91E-11F3-4106-BDB0-32F3DEF8F27D}" srcOrd="1" destOrd="0" parTransId="{190A3F97-4840-4987-9152-B72ED750F4F6}" sibTransId="{079FC15A-EBA9-4699-9497-0DBD74B5D195}"/>
    <dgm:cxn modelId="{469C1F8A-512B-4810-BB8C-F4406D9CCAD7}" srcId="{7794735B-4BBE-483B-9987-BF0B9ED00AA5}" destId="{96584870-0D91-42C6-A940-BFFAF87D4CF1}" srcOrd="4" destOrd="0" parTransId="{51DF2592-C1F4-4D07-A3B7-9D812967630C}" sibTransId="{29C21239-C54F-4ECC-B81F-6AA31A118F28}"/>
    <dgm:cxn modelId="{4F272745-E4EC-4714-975C-DCED231F946B}" srcId="{7794735B-4BBE-483B-9987-BF0B9ED00AA5}" destId="{85028949-AD50-44F1-8490-ECFE44FC34CA}" srcOrd="0" destOrd="0" parTransId="{275157B3-78C4-4A30-999F-495F08FBF4CC}" sibTransId="{A731F625-CCBA-48B6-A9AF-D346F9203444}"/>
    <dgm:cxn modelId="{39AFC834-66DC-4437-B6DE-4E00F96FCCF2}" type="presParOf" srcId="{EA2B50CA-336E-4B20-AB55-A73DCE27D040}" destId="{787E1ED3-F5B0-412F-BD85-8C6D2FC2A321}" srcOrd="0" destOrd="0" presId="urn:microsoft.com/office/officeart/2005/8/layout/hierarchy1"/>
    <dgm:cxn modelId="{55D31CD0-D711-47EA-AA61-92EBF9D0BB60}" type="presParOf" srcId="{787E1ED3-F5B0-412F-BD85-8C6D2FC2A321}" destId="{362A02AE-7C33-4E8A-B841-3EC59D93B346}" srcOrd="0" destOrd="0" presId="urn:microsoft.com/office/officeart/2005/8/layout/hierarchy1"/>
    <dgm:cxn modelId="{1393E4EF-106B-4989-BB4C-B540A0800FFB}" type="presParOf" srcId="{362A02AE-7C33-4E8A-B841-3EC59D93B346}" destId="{6B47B5EB-2130-48A9-89EF-62EFF6FBB325}" srcOrd="0" destOrd="0" presId="urn:microsoft.com/office/officeart/2005/8/layout/hierarchy1"/>
    <dgm:cxn modelId="{77351DEC-9968-4C54-B832-B1F77FF87868}" type="presParOf" srcId="{362A02AE-7C33-4E8A-B841-3EC59D93B346}" destId="{1E6E5187-A494-4A57-96FA-9D2FDC630380}" srcOrd="1" destOrd="0" presId="urn:microsoft.com/office/officeart/2005/8/layout/hierarchy1"/>
    <dgm:cxn modelId="{075BB5FA-27DD-43F9-B74D-B3F3054B4466}" type="presParOf" srcId="{787E1ED3-F5B0-412F-BD85-8C6D2FC2A321}" destId="{8CCC9F16-8CA3-4114-87C3-C0BA97142BE8}" srcOrd="1" destOrd="0" presId="urn:microsoft.com/office/officeart/2005/8/layout/hierarchy1"/>
    <dgm:cxn modelId="{8295BE2C-C116-4B03-B56D-606EE1CBF3E6}" type="presParOf" srcId="{8CCC9F16-8CA3-4114-87C3-C0BA97142BE8}" destId="{90467E0E-BDDB-40AE-A260-64C206EFFD38}" srcOrd="0" destOrd="0" presId="urn:microsoft.com/office/officeart/2005/8/layout/hierarchy1"/>
    <dgm:cxn modelId="{9EFA2EFE-FE6F-4986-831C-A0519C6439C8}" type="presParOf" srcId="{8CCC9F16-8CA3-4114-87C3-C0BA97142BE8}" destId="{C9EB4D81-D523-45E1-9307-28F7CBF94FBB}" srcOrd="1" destOrd="0" presId="urn:microsoft.com/office/officeart/2005/8/layout/hierarchy1"/>
    <dgm:cxn modelId="{DB9C0C94-144F-4FF2-BAB9-76011F462ED5}" type="presParOf" srcId="{C9EB4D81-D523-45E1-9307-28F7CBF94FBB}" destId="{968724D3-DD85-488D-9B5D-293A39C5D986}" srcOrd="0" destOrd="0" presId="urn:microsoft.com/office/officeart/2005/8/layout/hierarchy1"/>
    <dgm:cxn modelId="{79476C03-0043-4141-887F-9240DDC3F6B9}" type="presParOf" srcId="{968724D3-DD85-488D-9B5D-293A39C5D986}" destId="{BEDF5C26-4713-425B-B9C9-99A1DCC87114}" srcOrd="0" destOrd="0" presId="urn:microsoft.com/office/officeart/2005/8/layout/hierarchy1"/>
    <dgm:cxn modelId="{F4268F34-C487-4918-9CFD-02B0499877BC}" type="presParOf" srcId="{968724D3-DD85-488D-9B5D-293A39C5D986}" destId="{F8E0459E-F5DA-4031-8282-238906C156DB}" srcOrd="1" destOrd="0" presId="urn:microsoft.com/office/officeart/2005/8/layout/hierarchy1"/>
    <dgm:cxn modelId="{2E94324A-712A-46B8-BF7D-B915786EFE32}" type="presParOf" srcId="{C9EB4D81-D523-45E1-9307-28F7CBF94FBB}" destId="{17C8943E-74EB-44E0-96BD-17EA4CAB09E2}" srcOrd="1" destOrd="0" presId="urn:microsoft.com/office/officeart/2005/8/layout/hierarchy1"/>
    <dgm:cxn modelId="{0E75923F-8217-46F7-8FC8-A834446CC663}" type="presParOf" srcId="{17C8943E-74EB-44E0-96BD-17EA4CAB09E2}" destId="{85D0A2BD-AE28-485E-960C-4FCD90913363}" srcOrd="0" destOrd="0" presId="urn:microsoft.com/office/officeart/2005/8/layout/hierarchy1"/>
    <dgm:cxn modelId="{60786E6E-8544-41EC-BED1-20BEAD4280F9}" type="presParOf" srcId="{17C8943E-74EB-44E0-96BD-17EA4CAB09E2}" destId="{594F1CB7-F579-4243-87FC-78631B4D6F37}" srcOrd="1" destOrd="0" presId="urn:microsoft.com/office/officeart/2005/8/layout/hierarchy1"/>
    <dgm:cxn modelId="{886D238C-7809-4A08-96EE-E7C9AB7007B3}" type="presParOf" srcId="{594F1CB7-F579-4243-87FC-78631B4D6F37}" destId="{AD2A51B6-D913-4CAA-A57A-AE50366B1EAE}" srcOrd="0" destOrd="0" presId="urn:microsoft.com/office/officeart/2005/8/layout/hierarchy1"/>
    <dgm:cxn modelId="{A1B58B8C-71AD-4F21-8560-64B522E0C9F0}" type="presParOf" srcId="{AD2A51B6-D913-4CAA-A57A-AE50366B1EAE}" destId="{8DB3FE38-564F-42F2-B861-A5E79C9E75F1}" srcOrd="0" destOrd="0" presId="urn:microsoft.com/office/officeart/2005/8/layout/hierarchy1"/>
    <dgm:cxn modelId="{FA635DA2-9312-4405-99A0-C31C7C2A1686}" type="presParOf" srcId="{AD2A51B6-D913-4CAA-A57A-AE50366B1EAE}" destId="{3FC9BBA5-C62D-4467-AEE8-3A2FB603E0B2}" srcOrd="1" destOrd="0" presId="urn:microsoft.com/office/officeart/2005/8/layout/hierarchy1"/>
    <dgm:cxn modelId="{849EC2B9-504F-4753-AF3A-E4F2264FB393}" type="presParOf" srcId="{594F1CB7-F579-4243-87FC-78631B4D6F37}" destId="{B2E42DA8-BF73-4016-AC96-798E6C7E4230}" srcOrd="1" destOrd="0" presId="urn:microsoft.com/office/officeart/2005/8/layout/hierarchy1"/>
    <dgm:cxn modelId="{44E928D1-6920-492F-B0D7-823EE6134CE8}" type="presParOf" srcId="{8CCC9F16-8CA3-4114-87C3-C0BA97142BE8}" destId="{7BB8C6F3-CF4D-4048-BE61-688576A2875D}" srcOrd="2" destOrd="0" presId="urn:microsoft.com/office/officeart/2005/8/layout/hierarchy1"/>
    <dgm:cxn modelId="{C73CF380-E058-4D29-B92E-6458BA254C5B}" type="presParOf" srcId="{8CCC9F16-8CA3-4114-87C3-C0BA97142BE8}" destId="{8A13F626-B361-492C-AF63-90143E565F3A}" srcOrd="3" destOrd="0" presId="urn:microsoft.com/office/officeart/2005/8/layout/hierarchy1"/>
    <dgm:cxn modelId="{AAD9E5A2-408B-4F19-818C-C605B211148F}" type="presParOf" srcId="{8A13F626-B361-492C-AF63-90143E565F3A}" destId="{7407A7A7-92B6-4F70-9662-EA54E2613A9B}" srcOrd="0" destOrd="0" presId="urn:microsoft.com/office/officeart/2005/8/layout/hierarchy1"/>
    <dgm:cxn modelId="{24BD0B51-540B-4B68-ABCA-6B5C79DF39E8}" type="presParOf" srcId="{7407A7A7-92B6-4F70-9662-EA54E2613A9B}" destId="{1798E5D1-F224-4C5D-8798-FF7606F29603}" srcOrd="0" destOrd="0" presId="urn:microsoft.com/office/officeart/2005/8/layout/hierarchy1"/>
    <dgm:cxn modelId="{6E33E0C1-7A38-42D9-AEFE-F9073CC2CE49}" type="presParOf" srcId="{7407A7A7-92B6-4F70-9662-EA54E2613A9B}" destId="{52928FF1-920D-4905-BFD7-1AE8AE196C91}" srcOrd="1" destOrd="0" presId="urn:microsoft.com/office/officeart/2005/8/layout/hierarchy1"/>
    <dgm:cxn modelId="{9A789AFC-DB84-4965-8DAF-CC6CA7746E07}" type="presParOf" srcId="{8A13F626-B361-492C-AF63-90143E565F3A}" destId="{23A0E81A-F60D-4EBD-86E5-7FE2A712A05F}" srcOrd="1" destOrd="0" presId="urn:microsoft.com/office/officeart/2005/8/layout/hierarchy1"/>
    <dgm:cxn modelId="{21824C48-3C23-476C-ABC0-20AC4D4B391C}" type="presParOf" srcId="{23A0E81A-F60D-4EBD-86E5-7FE2A712A05F}" destId="{3859F240-72B7-41B6-9320-EEF3E4CD62B7}" srcOrd="0" destOrd="0" presId="urn:microsoft.com/office/officeart/2005/8/layout/hierarchy1"/>
    <dgm:cxn modelId="{615315FE-DF47-4D2F-AFE1-552C3536C3AE}" type="presParOf" srcId="{23A0E81A-F60D-4EBD-86E5-7FE2A712A05F}" destId="{8F972506-E9BB-4F72-AFBB-782A36DD148D}" srcOrd="1" destOrd="0" presId="urn:microsoft.com/office/officeart/2005/8/layout/hierarchy1"/>
    <dgm:cxn modelId="{99AEF69B-1F63-453C-BBE3-F98E3BB09F77}" type="presParOf" srcId="{8F972506-E9BB-4F72-AFBB-782A36DD148D}" destId="{BCB544B8-8030-4CEB-9885-ACA23456019C}" srcOrd="0" destOrd="0" presId="urn:microsoft.com/office/officeart/2005/8/layout/hierarchy1"/>
    <dgm:cxn modelId="{6FCB08EE-8465-48B3-86C5-628C965D6E79}" type="presParOf" srcId="{BCB544B8-8030-4CEB-9885-ACA23456019C}" destId="{7D0C523C-A48A-4AE4-A34D-4106A90A1CD1}" srcOrd="0" destOrd="0" presId="urn:microsoft.com/office/officeart/2005/8/layout/hierarchy1"/>
    <dgm:cxn modelId="{8F388DA5-B533-4763-B48A-D5F163F504FF}" type="presParOf" srcId="{BCB544B8-8030-4CEB-9885-ACA23456019C}" destId="{A96AA8DB-7FCC-44FC-8CF5-6551C13164BC}" srcOrd="1" destOrd="0" presId="urn:microsoft.com/office/officeart/2005/8/layout/hierarchy1"/>
    <dgm:cxn modelId="{11B01CF9-630B-4A0B-8E8C-34903ED21A23}" type="presParOf" srcId="{8F972506-E9BB-4F72-AFBB-782A36DD148D}" destId="{F687C3D0-ED1C-4968-A4AA-262991F6604D}" srcOrd="1" destOrd="0" presId="urn:microsoft.com/office/officeart/2005/8/layout/hierarchy1"/>
    <dgm:cxn modelId="{1371EC35-0DD2-482C-B48D-CD19ACCD4EFB}" type="presParOf" srcId="{23A0E81A-F60D-4EBD-86E5-7FE2A712A05F}" destId="{AF48B04A-45A0-433D-B392-897D8029FD86}" srcOrd="2" destOrd="0" presId="urn:microsoft.com/office/officeart/2005/8/layout/hierarchy1"/>
    <dgm:cxn modelId="{72020E90-676A-4A48-B5DB-3F4D4127C678}" type="presParOf" srcId="{23A0E81A-F60D-4EBD-86E5-7FE2A712A05F}" destId="{3E9F38F6-34F3-4EAA-8CA3-9FFED8CD2ABC}" srcOrd="3" destOrd="0" presId="urn:microsoft.com/office/officeart/2005/8/layout/hierarchy1"/>
    <dgm:cxn modelId="{F079E2E9-94DD-4298-A70F-BD989D8608DA}" type="presParOf" srcId="{3E9F38F6-34F3-4EAA-8CA3-9FFED8CD2ABC}" destId="{DDD7E08F-5AC9-4EE9-88E1-1625124E62FD}" srcOrd="0" destOrd="0" presId="urn:microsoft.com/office/officeart/2005/8/layout/hierarchy1"/>
    <dgm:cxn modelId="{DB1E0A3F-6577-4D02-B002-6FCFDC500755}" type="presParOf" srcId="{DDD7E08F-5AC9-4EE9-88E1-1625124E62FD}" destId="{EAE07298-28BF-4712-9925-F0A7C3C12E6D}" srcOrd="0" destOrd="0" presId="urn:microsoft.com/office/officeart/2005/8/layout/hierarchy1"/>
    <dgm:cxn modelId="{6D39506D-D07D-46B6-BB9A-01E3E9B70072}" type="presParOf" srcId="{DDD7E08F-5AC9-4EE9-88E1-1625124E62FD}" destId="{097AC785-71CC-49AC-B59F-36BB9A3389F0}" srcOrd="1" destOrd="0" presId="urn:microsoft.com/office/officeart/2005/8/layout/hierarchy1"/>
    <dgm:cxn modelId="{50E3C217-185F-40E9-AFC0-7C4C4848B817}" type="presParOf" srcId="{3E9F38F6-34F3-4EAA-8CA3-9FFED8CD2ABC}" destId="{C4E10BDB-5131-43EB-AA0D-8887D7B5B65D}" srcOrd="1" destOrd="0" presId="urn:microsoft.com/office/officeart/2005/8/layout/hierarchy1"/>
    <dgm:cxn modelId="{81077980-0031-4F87-9F1B-9196C1599A13}" type="presParOf" srcId="{23A0E81A-F60D-4EBD-86E5-7FE2A712A05F}" destId="{CA72FF3F-AE24-41CF-9E3D-A3B693D3DF18}" srcOrd="4" destOrd="0" presId="urn:microsoft.com/office/officeart/2005/8/layout/hierarchy1"/>
    <dgm:cxn modelId="{25E556BF-03D4-4CA5-ACDC-3D77ABFD627B}" type="presParOf" srcId="{23A0E81A-F60D-4EBD-86E5-7FE2A712A05F}" destId="{B31DF54A-A0F0-475E-A510-28AFDD81211F}" srcOrd="5" destOrd="0" presId="urn:microsoft.com/office/officeart/2005/8/layout/hierarchy1"/>
    <dgm:cxn modelId="{CD73092C-20C0-4997-8F2E-1C7569537806}" type="presParOf" srcId="{B31DF54A-A0F0-475E-A510-28AFDD81211F}" destId="{181468B6-6293-4CD2-9A86-2FA6D44D657E}" srcOrd="0" destOrd="0" presId="urn:microsoft.com/office/officeart/2005/8/layout/hierarchy1"/>
    <dgm:cxn modelId="{C50B7B53-B584-4090-AED7-E200E5E62235}" type="presParOf" srcId="{181468B6-6293-4CD2-9A86-2FA6D44D657E}" destId="{AAAA41D4-F243-433C-9793-50BDBAA4D19D}" srcOrd="0" destOrd="0" presId="urn:microsoft.com/office/officeart/2005/8/layout/hierarchy1"/>
    <dgm:cxn modelId="{AB5477BE-2F6E-4197-8640-E228259B452D}" type="presParOf" srcId="{181468B6-6293-4CD2-9A86-2FA6D44D657E}" destId="{D2C26D40-540C-496D-936F-B5FB76F63C02}" srcOrd="1" destOrd="0" presId="urn:microsoft.com/office/officeart/2005/8/layout/hierarchy1"/>
    <dgm:cxn modelId="{4C08CF4F-879C-4434-8E1E-DE10703DB02E}" type="presParOf" srcId="{B31DF54A-A0F0-475E-A510-28AFDD81211F}" destId="{B3FECB6F-B88F-4679-A856-3DACAA691EA8}" srcOrd="1" destOrd="0" presId="urn:microsoft.com/office/officeart/2005/8/layout/hierarchy1"/>
    <dgm:cxn modelId="{A034BDCE-1D2F-4901-A954-0DE6426D47F8}" type="presParOf" srcId="{23A0E81A-F60D-4EBD-86E5-7FE2A712A05F}" destId="{29804EA1-46BE-4F85-B902-A852474682DB}" srcOrd="6" destOrd="0" presId="urn:microsoft.com/office/officeart/2005/8/layout/hierarchy1"/>
    <dgm:cxn modelId="{15E19332-572F-41E4-8C58-A3461783F828}" type="presParOf" srcId="{23A0E81A-F60D-4EBD-86E5-7FE2A712A05F}" destId="{8A328704-FB7E-418D-BEE0-D2A209F76EB5}" srcOrd="7" destOrd="0" presId="urn:microsoft.com/office/officeart/2005/8/layout/hierarchy1"/>
    <dgm:cxn modelId="{3EA82C6E-8ED4-4D3A-BC64-28B1F6DA2926}" type="presParOf" srcId="{8A328704-FB7E-418D-BEE0-D2A209F76EB5}" destId="{3310A3D3-7193-4A27-9EC6-1865082538F1}" srcOrd="0" destOrd="0" presId="urn:microsoft.com/office/officeart/2005/8/layout/hierarchy1"/>
    <dgm:cxn modelId="{58C6FDFC-8927-4183-955A-6C9C768DD7E6}" type="presParOf" srcId="{3310A3D3-7193-4A27-9EC6-1865082538F1}" destId="{83240FA9-791E-4D53-8532-2FAB48515957}" srcOrd="0" destOrd="0" presId="urn:microsoft.com/office/officeart/2005/8/layout/hierarchy1"/>
    <dgm:cxn modelId="{FAB55817-5B7F-47B3-A616-B52509B16730}" type="presParOf" srcId="{3310A3D3-7193-4A27-9EC6-1865082538F1}" destId="{3675B6B1-D719-451D-A7D2-D9EEABE6D878}" srcOrd="1" destOrd="0" presId="urn:microsoft.com/office/officeart/2005/8/layout/hierarchy1"/>
    <dgm:cxn modelId="{E4ED5D80-28B3-48BD-88F6-55625DC740E3}" type="presParOf" srcId="{8A328704-FB7E-418D-BEE0-D2A209F76EB5}" destId="{AB1DA314-054A-4B3B-A7C4-FA82FE50CFE9}" srcOrd="1" destOrd="0" presId="urn:microsoft.com/office/officeart/2005/8/layout/hierarchy1"/>
    <dgm:cxn modelId="{F159E081-C812-4FAE-8EED-506B330754D7}" type="presParOf" srcId="{8CCC9F16-8CA3-4114-87C3-C0BA97142BE8}" destId="{C30B4703-E22B-43E4-9049-D916E456E3B6}" srcOrd="4" destOrd="0" presId="urn:microsoft.com/office/officeart/2005/8/layout/hierarchy1"/>
    <dgm:cxn modelId="{D02F6E3B-EA9F-44CF-A57E-441AB8B831E9}" type="presParOf" srcId="{8CCC9F16-8CA3-4114-87C3-C0BA97142BE8}" destId="{EA55AD57-23F6-4B85-851D-225A1E33411A}" srcOrd="5" destOrd="0" presId="urn:microsoft.com/office/officeart/2005/8/layout/hierarchy1"/>
    <dgm:cxn modelId="{663E8950-DFBC-4348-9795-1E25D7C3C872}" type="presParOf" srcId="{EA55AD57-23F6-4B85-851D-225A1E33411A}" destId="{69FC307A-FBCB-4E2D-966E-71571A9A5498}" srcOrd="0" destOrd="0" presId="urn:microsoft.com/office/officeart/2005/8/layout/hierarchy1"/>
    <dgm:cxn modelId="{299C2415-E2A2-4DBB-BB59-16BAF1ED4331}" type="presParOf" srcId="{69FC307A-FBCB-4E2D-966E-71571A9A5498}" destId="{AC388550-BFCF-47ED-9BAE-47BA4E09A3B5}" srcOrd="0" destOrd="0" presId="urn:microsoft.com/office/officeart/2005/8/layout/hierarchy1"/>
    <dgm:cxn modelId="{2B247DDC-F890-41C9-AA07-9AC5AD391764}" type="presParOf" srcId="{69FC307A-FBCB-4E2D-966E-71571A9A5498}" destId="{839EB223-E714-4B66-BB3A-FB0F699C1340}" srcOrd="1" destOrd="0" presId="urn:microsoft.com/office/officeart/2005/8/layout/hierarchy1"/>
    <dgm:cxn modelId="{B1047A59-421A-4207-8000-E75019527112}" type="presParOf" srcId="{EA55AD57-23F6-4B85-851D-225A1E33411A}" destId="{AB75DC2A-8221-47C5-86A3-8FD91A535AA3}" srcOrd="1" destOrd="0" presId="urn:microsoft.com/office/officeart/2005/8/layout/hierarchy1"/>
    <dgm:cxn modelId="{EFF9C71A-EDC2-4AF2-AB25-5DF8C94D8DAE}" type="presParOf" srcId="{8CCC9F16-8CA3-4114-87C3-C0BA97142BE8}" destId="{BAF587FC-98FD-4ADD-B0EB-E5148EF44F64}" srcOrd="6" destOrd="0" presId="urn:microsoft.com/office/officeart/2005/8/layout/hierarchy1"/>
    <dgm:cxn modelId="{2CC2A13B-EBA3-4207-AFF7-011E0E6A96E2}" type="presParOf" srcId="{8CCC9F16-8CA3-4114-87C3-C0BA97142BE8}" destId="{973C1649-A3CC-4E51-8539-9867ABEA2E05}" srcOrd="7" destOrd="0" presId="urn:microsoft.com/office/officeart/2005/8/layout/hierarchy1"/>
    <dgm:cxn modelId="{A7253589-60C1-466E-9FF4-78FA889EFA3A}" type="presParOf" srcId="{973C1649-A3CC-4E51-8539-9867ABEA2E05}" destId="{529B54FD-BA8A-46E0-8771-A88F0CE16B9B}" srcOrd="0" destOrd="0" presId="urn:microsoft.com/office/officeart/2005/8/layout/hierarchy1"/>
    <dgm:cxn modelId="{25460E22-9F29-42F7-8385-958DA7CD6AF8}" type="presParOf" srcId="{529B54FD-BA8A-46E0-8771-A88F0CE16B9B}" destId="{B2A4DB88-4A72-4EBC-8A30-9E5CDF9E8FC5}" srcOrd="0" destOrd="0" presId="urn:microsoft.com/office/officeart/2005/8/layout/hierarchy1"/>
    <dgm:cxn modelId="{16AA93BB-B1A8-4BD3-833E-8721AF04300D}" type="presParOf" srcId="{529B54FD-BA8A-46E0-8771-A88F0CE16B9B}" destId="{66A41B69-C299-4A38-ABF3-82AF62A0B3E4}" srcOrd="1" destOrd="0" presId="urn:microsoft.com/office/officeart/2005/8/layout/hierarchy1"/>
    <dgm:cxn modelId="{5A30F5C2-D25E-4791-9CEE-BCBFFB98DD08}" type="presParOf" srcId="{973C1649-A3CC-4E51-8539-9867ABEA2E05}" destId="{BFA42AE3-3F7E-4FED-9DF4-0A389D21E57E}" srcOrd="1" destOrd="0" presId="urn:microsoft.com/office/officeart/2005/8/layout/hierarchy1"/>
    <dgm:cxn modelId="{F3C046AC-11B0-4C95-8712-BEDE1A8D9962}" type="presParOf" srcId="{8CCC9F16-8CA3-4114-87C3-C0BA97142BE8}" destId="{A93BA99B-99D8-45E4-874A-6F9E32CBE40C}" srcOrd="8" destOrd="0" presId="urn:microsoft.com/office/officeart/2005/8/layout/hierarchy1"/>
    <dgm:cxn modelId="{D43C4E3C-2213-4B53-87C2-9757F2D0D887}" type="presParOf" srcId="{8CCC9F16-8CA3-4114-87C3-C0BA97142BE8}" destId="{8E77D88C-E24F-4645-AC3C-6A413DDAD115}" srcOrd="9" destOrd="0" presId="urn:microsoft.com/office/officeart/2005/8/layout/hierarchy1"/>
    <dgm:cxn modelId="{59AAC561-E0CD-427E-87FE-1E351CE514F2}" type="presParOf" srcId="{8E77D88C-E24F-4645-AC3C-6A413DDAD115}" destId="{1A8B974A-7477-407D-A3DD-8CC6230D6E9C}" srcOrd="0" destOrd="0" presId="urn:microsoft.com/office/officeart/2005/8/layout/hierarchy1"/>
    <dgm:cxn modelId="{7DC0526F-CC89-411F-B625-509DCB69E51D}" type="presParOf" srcId="{1A8B974A-7477-407D-A3DD-8CC6230D6E9C}" destId="{1597C5D5-58ED-4978-A0A8-D6F9B7C9F554}" srcOrd="0" destOrd="0" presId="urn:microsoft.com/office/officeart/2005/8/layout/hierarchy1"/>
    <dgm:cxn modelId="{9802AC4C-24FA-4CEC-818E-EBDFB9A120B0}" type="presParOf" srcId="{1A8B974A-7477-407D-A3DD-8CC6230D6E9C}" destId="{6CAF9686-18BD-4232-81F5-CB897B846D29}" srcOrd="1" destOrd="0" presId="urn:microsoft.com/office/officeart/2005/8/layout/hierarchy1"/>
    <dgm:cxn modelId="{A65E2805-21A8-4885-BE2E-5E7B78F21214}" type="presParOf" srcId="{8E77D88C-E24F-4645-AC3C-6A413DDAD115}" destId="{2ADC5DF2-BE80-400B-ADB2-9CB0F88869E6}" srcOrd="1" destOrd="0" presId="urn:microsoft.com/office/officeart/2005/8/layout/hierarchy1"/>
    <dgm:cxn modelId="{787D447C-845B-4B48-AD88-F318EF7E4339}" type="presParOf" srcId="{8CCC9F16-8CA3-4114-87C3-C0BA97142BE8}" destId="{62BD8B7A-E8E3-4CB9-A258-21E61B935CD5}" srcOrd="10" destOrd="0" presId="urn:microsoft.com/office/officeart/2005/8/layout/hierarchy1"/>
    <dgm:cxn modelId="{D7190BDA-2EDA-4851-B035-AC1228124F7A}" type="presParOf" srcId="{8CCC9F16-8CA3-4114-87C3-C0BA97142BE8}" destId="{603B7C40-2DC2-4D45-9B61-F6CC8307CB4C}" srcOrd="11" destOrd="0" presId="urn:microsoft.com/office/officeart/2005/8/layout/hierarchy1"/>
    <dgm:cxn modelId="{1DE4DA2F-F28E-485C-A187-F16064F01747}" type="presParOf" srcId="{603B7C40-2DC2-4D45-9B61-F6CC8307CB4C}" destId="{D22DAA3A-FACD-4C16-B6B2-ED00704DB331}" srcOrd="0" destOrd="0" presId="urn:microsoft.com/office/officeart/2005/8/layout/hierarchy1"/>
    <dgm:cxn modelId="{47DAA7DA-39AD-404E-9E96-621FC768190E}" type="presParOf" srcId="{D22DAA3A-FACD-4C16-B6B2-ED00704DB331}" destId="{5F5458E3-2212-482F-9E11-005072243BCA}" srcOrd="0" destOrd="0" presId="urn:microsoft.com/office/officeart/2005/8/layout/hierarchy1"/>
    <dgm:cxn modelId="{EA5D03EE-0E2D-478B-92B9-192293ED2EDB}" type="presParOf" srcId="{D22DAA3A-FACD-4C16-B6B2-ED00704DB331}" destId="{89289100-8A18-408D-9EE0-4AF8C451B167}" srcOrd="1" destOrd="0" presId="urn:microsoft.com/office/officeart/2005/8/layout/hierarchy1"/>
    <dgm:cxn modelId="{9F6D4862-7D5F-4F4A-BB5C-7980F7211FB5}" type="presParOf" srcId="{603B7C40-2DC2-4D45-9B61-F6CC8307CB4C}" destId="{EF1AAEF6-B3D1-46C8-A44B-9467F63E62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D8B7A-E8E3-4CB9-A258-21E61B935CD5}">
      <dsp:nvSpPr>
        <dsp:cNvPr id="0" name=""/>
        <dsp:cNvSpPr/>
      </dsp:nvSpPr>
      <dsp:spPr>
        <a:xfrm>
          <a:off x="5243903" y="1779065"/>
          <a:ext cx="2669114" cy="25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28"/>
              </a:lnTo>
              <a:lnTo>
                <a:pt x="2669114" y="173128"/>
              </a:lnTo>
              <a:lnTo>
                <a:pt x="2669114" y="254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BA99B-99D8-45E4-874A-6F9E32CBE40C}">
      <dsp:nvSpPr>
        <dsp:cNvPr id="0" name=""/>
        <dsp:cNvSpPr/>
      </dsp:nvSpPr>
      <dsp:spPr>
        <a:xfrm>
          <a:off x="5243903" y="1779065"/>
          <a:ext cx="1601468" cy="25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28"/>
              </a:lnTo>
              <a:lnTo>
                <a:pt x="1601468" y="173128"/>
              </a:lnTo>
              <a:lnTo>
                <a:pt x="1601468" y="254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587FC-98FD-4ADD-B0EB-E5148EF44F64}">
      <dsp:nvSpPr>
        <dsp:cNvPr id="0" name=""/>
        <dsp:cNvSpPr/>
      </dsp:nvSpPr>
      <dsp:spPr>
        <a:xfrm>
          <a:off x="5243903" y="1779065"/>
          <a:ext cx="533822" cy="25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28"/>
              </a:lnTo>
              <a:lnTo>
                <a:pt x="533822" y="173128"/>
              </a:lnTo>
              <a:lnTo>
                <a:pt x="533822" y="254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B4703-E22B-43E4-9049-D916E456E3B6}">
      <dsp:nvSpPr>
        <dsp:cNvPr id="0" name=""/>
        <dsp:cNvSpPr/>
      </dsp:nvSpPr>
      <dsp:spPr>
        <a:xfrm>
          <a:off x="4710080" y="1779065"/>
          <a:ext cx="533822" cy="254051"/>
        </a:xfrm>
        <a:custGeom>
          <a:avLst/>
          <a:gdLst/>
          <a:ahLst/>
          <a:cxnLst/>
          <a:rect l="0" t="0" r="0" b="0"/>
          <a:pathLst>
            <a:path>
              <a:moveTo>
                <a:pt x="533822" y="0"/>
              </a:moveTo>
              <a:lnTo>
                <a:pt x="533822" y="173128"/>
              </a:lnTo>
              <a:lnTo>
                <a:pt x="0" y="173128"/>
              </a:lnTo>
              <a:lnTo>
                <a:pt x="0" y="254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B8C6F3-CF4D-4048-BE61-688576A2875D}">
      <dsp:nvSpPr>
        <dsp:cNvPr id="0" name=""/>
        <dsp:cNvSpPr/>
      </dsp:nvSpPr>
      <dsp:spPr>
        <a:xfrm>
          <a:off x="3642434" y="1779065"/>
          <a:ext cx="1601468" cy="254051"/>
        </a:xfrm>
        <a:custGeom>
          <a:avLst/>
          <a:gdLst/>
          <a:ahLst/>
          <a:cxnLst/>
          <a:rect l="0" t="0" r="0" b="0"/>
          <a:pathLst>
            <a:path>
              <a:moveTo>
                <a:pt x="1601468" y="0"/>
              </a:moveTo>
              <a:lnTo>
                <a:pt x="1601468" y="173128"/>
              </a:lnTo>
              <a:lnTo>
                <a:pt x="0" y="173128"/>
              </a:lnTo>
              <a:lnTo>
                <a:pt x="0" y="254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09ACE-46A8-4639-9897-28E017C71A09}">
      <dsp:nvSpPr>
        <dsp:cNvPr id="0" name=""/>
        <dsp:cNvSpPr/>
      </dsp:nvSpPr>
      <dsp:spPr>
        <a:xfrm>
          <a:off x="2574789" y="2587807"/>
          <a:ext cx="2135291" cy="25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28"/>
              </a:lnTo>
              <a:lnTo>
                <a:pt x="2135291" y="173128"/>
              </a:lnTo>
              <a:lnTo>
                <a:pt x="2135291" y="25405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1A9CF-5479-4723-9BC2-E84F466F512E}">
      <dsp:nvSpPr>
        <dsp:cNvPr id="0" name=""/>
        <dsp:cNvSpPr/>
      </dsp:nvSpPr>
      <dsp:spPr>
        <a:xfrm>
          <a:off x="2574789" y="2587807"/>
          <a:ext cx="1067645" cy="25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28"/>
              </a:lnTo>
              <a:lnTo>
                <a:pt x="1067645" y="173128"/>
              </a:lnTo>
              <a:lnTo>
                <a:pt x="1067645" y="25405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F54C1-FEA2-49AA-A68E-D172F82E600A}">
      <dsp:nvSpPr>
        <dsp:cNvPr id="0" name=""/>
        <dsp:cNvSpPr/>
      </dsp:nvSpPr>
      <dsp:spPr>
        <a:xfrm>
          <a:off x="2529069" y="2587807"/>
          <a:ext cx="91440" cy="254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05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F61808-1E21-47B8-8651-E62EC0C75D17}">
      <dsp:nvSpPr>
        <dsp:cNvPr id="0" name=""/>
        <dsp:cNvSpPr/>
      </dsp:nvSpPr>
      <dsp:spPr>
        <a:xfrm>
          <a:off x="1507143" y="2587807"/>
          <a:ext cx="1067645" cy="254051"/>
        </a:xfrm>
        <a:custGeom>
          <a:avLst/>
          <a:gdLst/>
          <a:ahLst/>
          <a:cxnLst/>
          <a:rect l="0" t="0" r="0" b="0"/>
          <a:pathLst>
            <a:path>
              <a:moveTo>
                <a:pt x="1067645" y="0"/>
              </a:moveTo>
              <a:lnTo>
                <a:pt x="1067645" y="173128"/>
              </a:lnTo>
              <a:lnTo>
                <a:pt x="0" y="173128"/>
              </a:lnTo>
              <a:lnTo>
                <a:pt x="0" y="25405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F18A1-854F-45DC-8865-B634A0D9555E}">
      <dsp:nvSpPr>
        <dsp:cNvPr id="0" name=""/>
        <dsp:cNvSpPr/>
      </dsp:nvSpPr>
      <dsp:spPr>
        <a:xfrm>
          <a:off x="417012" y="2587807"/>
          <a:ext cx="2157776" cy="231564"/>
        </a:xfrm>
        <a:custGeom>
          <a:avLst/>
          <a:gdLst/>
          <a:ahLst/>
          <a:cxnLst/>
          <a:rect l="0" t="0" r="0" b="0"/>
          <a:pathLst>
            <a:path>
              <a:moveTo>
                <a:pt x="2157776" y="0"/>
              </a:moveTo>
              <a:lnTo>
                <a:pt x="2157776" y="150641"/>
              </a:lnTo>
              <a:lnTo>
                <a:pt x="0" y="150641"/>
              </a:lnTo>
              <a:lnTo>
                <a:pt x="0" y="23156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67E0E-BDDB-40AE-A260-64C206EFFD38}">
      <dsp:nvSpPr>
        <dsp:cNvPr id="0" name=""/>
        <dsp:cNvSpPr/>
      </dsp:nvSpPr>
      <dsp:spPr>
        <a:xfrm>
          <a:off x="2574789" y="1779065"/>
          <a:ext cx="2669114" cy="254051"/>
        </a:xfrm>
        <a:custGeom>
          <a:avLst/>
          <a:gdLst/>
          <a:ahLst/>
          <a:cxnLst/>
          <a:rect l="0" t="0" r="0" b="0"/>
          <a:pathLst>
            <a:path>
              <a:moveTo>
                <a:pt x="2669114" y="0"/>
              </a:moveTo>
              <a:lnTo>
                <a:pt x="2669114" y="173128"/>
              </a:lnTo>
              <a:lnTo>
                <a:pt x="0" y="173128"/>
              </a:lnTo>
              <a:lnTo>
                <a:pt x="0" y="254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7B5EB-2130-48A9-89EF-62EFF6FBB325}">
      <dsp:nvSpPr>
        <dsp:cNvPr id="0" name=""/>
        <dsp:cNvSpPr/>
      </dsp:nvSpPr>
      <dsp:spPr>
        <a:xfrm>
          <a:off x="4807139" y="1224375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6E5187-A494-4A57-96FA-9D2FDC630380}">
      <dsp:nvSpPr>
        <dsp:cNvPr id="0" name=""/>
        <dsp:cNvSpPr/>
      </dsp:nvSpPr>
      <dsp:spPr>
        <a:xfrm>
          <a:off x="4904197" y="1316580"/>
          <a:ext cx="873528" cy="554690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Présidente</a:t>
          </a:r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Laurence </a:t>
          </a:r>
          <a:r>
            <a:rPr lang="fr-FR" sz="600" kern="1200" dirty="0" err="1" smtClean="0"/>
            <a:t>Batlle</a:t>
          </a:r>
          <a:endParaRPr lang="fr-FR" sz="600" kern="1200" dirty="0"/>
        </a:p>
      </dsp:txBody>
      <dsp:txXfrm>
        <a:off x="4920443" y="1332826"/>
        <a:ext cx="841036" cy="522198"/>
      </dsp:txXfrm>
    </dsp:sp>
    <dsp:sp modelId="{BEDF5C26-4713-425B-B9C9-99A1DCC87114}">
      <dsp:nvSpPr>
        <dsp:cNvPr id="0" name=""/>
        <dsp:cNvSpPr/>
      </dsp:nvSpPr>
      <dsp:spPr>
        <a:xfrm>
          <a:off x="2138024" y="2033116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E0459E-F5DA-4031-8282-238906C156DB}">
      <dsp:nvSpPr>
        <dsp:cNvPr id="0" name=""/>
        <dsp:cNvSpPr/>
      </dsp:nvSpPr>
      <dsp:spPr>
        <a:xfrm>
          <a:off x="2235083" y="2125322"/>
          <a:ext cx="873528" cy="554690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/>
            <a:t>5 Business </a:t>
          </a:r>
          <a:r>
            <a:rPr lang="fr-FR" sz="1200" b="1" kern="1200" dirty="0" err="1" smtClean="0"/>
            <a:t>Units</a:t>
          </a:r>
          <a:endParaRPr lang="fr-FR" sz="1200" b="1" kern="1200" dirty="0" smtClean="0"/>
        </a:p>
      </dsp:txBody>
      <dsp:txXfrm>
        <a:off x="2251329" y="2141568"/>
        <a:ext cx="841036" cy="522198"/>
      </dsp:txXfrm>
    </dsp:sp>
    <dsp:sp modelId="{06A71A6F-EF26-48A8-9ECA-AFEA5D04D591}">
      <dsp:nvSpPr>
        <dsp:cNvPr id="0" name=""/>
        <dsp:cNvSpPr/>
      </dsp:nvSpPr>
      <dsp:spPr>
        <a:xfrm>
          <a:off x="-19751" y="2819371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316829-A13B-4382-92D1-D68FBD414ED0}">
      <dsp:nvSpPr>
        <dsp:cNvPr id="0" name=""/>
        <dsp:cNvSpPr/>
      </dsp:nvSpPr>
      <dsp:spPr>
        <a:xfrm>
          <a:off x="77307" y="2911577"/>
          <a:ext cx="873528" cy="554690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/>
            <a:t>BU France / Suisse</a:t>
          </a:r>
        </a:p>
      </dsp:txBody>
      <dsp:txXfrm>
        <a:off x="93553" y="2927823"/>
        <a:ext cx="841036" cy="522198"/>
      </dsp:txXfrm>
    </dsp:sp>
    <dsp:sp modelId="{1FA1B1D0-07FF-4581-8B60-CC0BE977D70B}">
      <dsp:nvSpPr>
        <dsp:cNvPr id="0" name=""/>
        <dsp:cNvSpPr/>
      </dsp:nvSpPr>
      <dsp:spPr>
        <a:xfrm>
          <a:off x="1070379" y="2841858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971A2C-F9D9-4B21-BD1F-19A08588B0F7}">
      <dsp:nvSpPr>
        <dsp:cNvPr id="0" name=""/>
        <dsp:cNvSpPr/>
      </dsp:nvSpPr>
      <dsp:spPr>
        <a:xfrm>
          <a:off x="1167437" y="2934064"/>
          <a:ext cx="873528" cy="554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Amérique</a:t>
          </a:r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Moyen Orient</a:t>
          </a:r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err="1" smtClean="0"/>
            <a:t>North</a:t>
          </a:r>
          <a:r>
            <a:rPr lang="fr-FR" sz="600" kern="1200" dirty="0" smtClean="0"/>
            <a:t> </a:t>
          </a:r>
          <a:r>
            <a:rPr lang="fr-FR" sz="600" kern="1200" dirty="0" err="1" smtClean="0"/>
            <a:t>Africa</a:t>
          </a:r>
          <a:endParaRPr lang="fr-FR" sz="600" kern="1200" dirty="0" smtClean="0"/>
        </a:p>
      </dsp:txBody>
      <dsp:txXfrm>
        <a:off x="1183683" y="2950310"/>
        <a:ext cx="841036" cy="522198"/>
      </dsp:txXfrm>
    </dsp:sp>
    <dsp:sp modelId="{9688DBDF-5E53-44E7-880E-D6B9D7A56CEE}">
      <dsp:nvSpPr>
        <dsp:cNvPr id="0" name=""/>
        <dsp:cNvSpPr/>
      </dsp:nvSpPr>
      <dsp:spPr>
        <a:xfrm>
          <a:off x="2138024" y="2841858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A22EEF-59EA-4037-BD72-F6A87CF4B564}">
      <dsp:nvSpPr>
        <dsp:cNvPr id="0" name=""/>
        <dsp:cNvSpPr/>
      </dsp:nvSpPr>
      <dsp:spPr>
        <a:xfrm>
          <a:off x="2235083" y="2934064"/>
          <a:ext cx="873528" cy="554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err="1" smtClean="0"/>
            <a:t>Sightseeing</a:t>
          </a:r>
          <a:endParaRPr lang="fr-FR" sz="600" kern="1200" dirty="0" smtClean="0"/>
        </a:p>
      </dsp:txBody>
      <dsp:txXfrm>
        <a:off x="2251329" y="2950310"/>
        <a:ext cx="841036" cy="522198"/>
      </dsp:txXfrm>
    </dsp:sp>
    <dsp:sp modelId="{1497805C-E947-42BA-8C7F-99F808DC7D79}">
      <dsp:nvSpPr>
        <dsp:cNvPr id="0" name=""/>
        <dsp:cNvSpPr/>
      </dsp:nvSpPr>
      <dsp:spPr>
        <a:xfrm>
          <a:off x="3205670" y="2841858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3F98272-7AE8-4242-AA06-55077C1DAFB2}">
      <dsp:nvSpPr>
        <dsp:cNvPr id="0" name=""/>
        <dsp:cNvSpPr/>
      </dsp:nvSpPr>
      <dsp:spPr>
        <a:xfrm>
          <a:off x="3302729" y="2934064"/>
          <a:ext cx="873528" cy="554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UK &amp; South </a:t>
          </a:r>
          <a:r>
            <a:rPr lang="fr-FR" sz="600" kern="1200" dirty="0" err="1" smtClean="0"/>
            <a:t>Africa</a:t>
          </a:r>
          <a:endParaRPr lang="fr-FR" sz="600" kern="1200" dirty="0" smtClean="0"/>
        </a:p>
      </dsp:txBody>
      <dsp:txXfrm>
        <a:off x="3318975" y="2950310"/>
        <a:ext cx="841036" cy="522198"/>
      </dsp:txXfrm>
    </dsp:sp>
    <dsp:sp modelId="{52795659-A167-4610-965C-C54A85C7BBB2}">
      <dsp:nvSpPr>
        <dsp:cNvPr id="0" name=""/>
        <dsp:cNvSpPr/>
      </dsp:nvSpPr>
      <dsp:spPr>
        <a:xfrm>
          <a:off x="4273316" y="2841858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5C159C-570F-4560-BE96-3B9FC1669A7D}">
      <dsp:nvSpPr>
        <dsp:cNvPr id="0" name=""/>
        <dsp:cNvSpPr/>
      </dsp:nvSpPr>
      <dsp:spPr>
        <a:xfrm>
          <a:off x="4370375" y="2934064"/>
          <a:ext cx="873528" cy="554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Italie</a:t>
          </a:r>
        </a:p>
      </dsp:txBody>
      <dsp:txXfrm>
        <a:off x="4386621" y="2950310"/>
        <a:ext cx="841036" cy="522198"/>
      </dsp:txXfrm>
    </dsp:sp>
    <dsp:sp modelId="{1798E5D1-F224-4C5D-8798-FF7606F29603}">
      <dsp:nvSpPr>
        <dsp:cNvPr id="0" name=""/>
        <dsp:cNvSpPr/>
      </dsp:nvSpPr>
      <dsp:spPr>
        <a:xfrm>
          <a:off x="3205670" y="2033116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928FF1-920D-4905-BFD7-1AE8AE196C91}">
      <dsp:nvSpPr>
        <dsp:cNvPr id="0" name=""/>
        <dsp:cNvSpPr/>
      </dsp:nvSpPr>
      <dsp:spPr>
        <a:xfrm>
          <a:off x="3302729" y="2125322"/>
          <a:ext cx="873528" cy="554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Direction Administrative et Financière</a:t>
          </a:r>
          <a:endParaRPr lang="fr-FR" sz="600" kern="1200" dirty="0"/>
        </a:p>
      </dsp:txBody>
      <dsp:txXfrm>
        <a:off x="3318975" y="2141568"/>
        <a:ext cx="841036" cy="522198"/>
      </dsp:txXfrm>
    </dsp:sp>
    <dsp:sp modelId="{AC388550-BFCF-47ED-9BAE-47BA4E09A3B5}">
      <dsp:nvSpPr>
        <dsp:cNvPr id="0" name=""/>
        <dsp:cNvSpPr/>
      </dsp:nvSpPr>
      <dsp:spPr>
        <a:xfrm>
          <a:off x="4273316" y="2033116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9EB223-E714-4B66-BB3A-FB0F699C1340}">
      <dsp:nvSpPr>
        <dsp:cNvPr id="0" name=""/>
        <dsp:cNvSpPr/>
      </dsp:nvSpPr>
      <dsp:spPr>
        <a:xfrm>
          <a:off x="4370375" y="2125322"/>
          <a:ext cx="873528" cy="554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Direction Digital Marketing Innovation</a:t>
          </a:r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b="1" kern="1200" dirty="0" smtClean="0"/>
            <a:t>Système d’informations</a:t>
          </a:r>
          <a:endParaRPr lang="fr-FR" sz="600" b="1" kern="1200" dirty="0"/>
        </a:p>
      </dsp:txBody>
      <dsp:txXfrm>
        <a:off x="4386621" y="2141568"/>
        <a:ext cx="841036" cy="522198"/>
      </dsp:txXfrm>
    </dsp:sp>
    <dsp:sp modelId="{B2A4DB88-4A72-4EBC-8A30-9E5CDF9E8FC5}">
      <dsp:nvSpPr>
        <dsp:cNvPr id="0" name=""/>
        <dsp:cNvSpPr/>
      </dsp:nvSpPr>
      <dsp:spPr>
        <a:xfrm>
          <a:off x="5340962" y="2033116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A41B69-C299-4A38-ABF3-82AF62A0B3E4}">
      <dsp:nvSpPr>
        <dsp:cNvPr id="0" name=""/>
        <dsp:cNvSpPr/>
      </dsp:nvSpPr>
      <dsp:spPr>
        <a:xfrm>
          <a:off x="5438020" y="2125322"/>
          <a:ext cx="873528" cy="554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Direction Technique</a:t>
          </a:r>
          <a:endParaRPr lang="fr-FR" sz="600" kern="1200" dirty="0"/>
        </a:p>
      </dsp:txBody>
      <dsp:txXfrm>
        <a:off x="5454266" y="2141568"/>
        <a:ext cx="841036" cy="522198"/>
      </dsp:txXfrm>
    </dsp:sp>
    <dsp:sp modelId="{1597C5D5-58ED-4978-A0A8-D6F9B7C9F554}">
      <dsp:nvSpPr>
        <dsp:cNvPr id="0" name=""/>
        <dsp:cNvSpPr/>
      </dsp:nvSpPr>
      <dsp:spPr>
        <a:xfrm>
          <a:off x="6408607" y="2033116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AF9686-18BD-4232-81F5-CB897B846D29}">
      <dsp:nvSpPr>
        <dsp:cNvPr id="0" name=""/>
        <dsp:cNvSpPr/>
      </dsp:nvSpPr>
      <dsp:spPr>
        <a:xfrm>
          <a:off x="6505666" y="2125322"/>
          <a:ext cx="873528" cy="554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DRH</a:t>
          </a:r>
          <a:endParaRPr lang="fr-FR" sz="600" kern="1200" dirty="0"/>
        </a:p>
      </dsp:txBody>
      <dsp:txXfrm>
        <a:off x="6521912" y="2141568"/>
        <a:ext cx="841036" cy="522198"/>
      </dsp:txXfrm>
    </dsp:sp>
    <dsp:sp modelId="{5F5458E3-2212-482F-9E11-005072243BCA}">
      <dsp:nvSpPr>
        <dsp:cNvPr id="0" name=""/>
        <dsp:cNvSpPr/>
      </dsp:nvSpPr>
      <dsp:spPr>
        <a:xfrm>
          <a:off x="7476253" y="2033116"/>
          <a:ext cx="873528" cy="554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289100-8A18-408D-9EE0-4AF8C451B167}">
      <dsp:nvSpPr>
        <dsp:cNvPr id="0" name=""/>
        <dsp:cNvSpPr/>
      </dsp:nvSpPr>
      <dsp:spPr>
        <a:xfrm>
          <a:off x="7573312" y="2125322"/>
          <a:ext cx="873528" cy="554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00" kern="1200" dirty="0" smtClean="0"/>
            <a:t>Direction des Offres</a:t>
          </a:r>
          <a:endParaRPr lang="fr-FR" sz="600" kern="1200" dirty="0"/>
        </a:p>
      </dsp:txBody>
      <dsp:txXfrm>
        <a:off x="7589558" y="2141568"/>
        <a:ext cx="841036" cy="522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D8B7A-E8E3-4CB9-A258-21E61B935CD5}">
      <dsp:nvSpPr>
        <dsp:cNvPr id="0" name=""/>
        <dsp:cNvSpPr/>
      </dsp:nvSpPr>
      <dsp:spPr>
        <a:xfrm>
          <a:off x="4172957" y="1739788"/>
          <a:ext cx="3705842" cy="271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03"/>
              </a:lnTo>
              <a:lnTo>
                <a:pt x="3705842" y="184903"/>
              </a:lnTo>
              <a:lnTo>
                <a:pt x="3705842" y="2713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BA99B-99D8-45E4-874A-6F9E32CBE40C}">
      <dsp:nvSpPr>
        <dsp:cNvPr id="0" name=""/>
        <dsp:cNvSpPr/>
      </dsp:nvSpPr>
      <dsp:spPr>
        <a:xfrm>
          <a:off x="4172957" y="1739788"/>
          <a:ext cx="2565583" cy="271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03"/>
              </a:lnTo>
              <a:lnTo>
                <a:pt x="2565583" y="184903"/>
              </a:lnTo>
              <a:lnTo>
                <a:pt x="2565583" y="2713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587FC-98FD-4ADD-B0EB-E5148EF44F64}">
      <dsp:nvSpPr>
        <dsp:cNvPr id="0" name=""/>
        <dsp:cNvSpPr/>
      </dsp:nvSpPr>
      <dsp:spPr>
        <a:xfrm>
          <a:off x="4172957" y="1739788"/>
          <a:ext cx="1425324" cy="271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03"/>
              </a:lnTo>
              <a:lnTo>
                <a:pt x="1425324" y="184903"/>
              </a:lnTo>
              <a:lnTo>
                <a:pt x="1425324" y="2713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B4703-E22B-43E4-9049-D916E456E3B6}">
      <dsp:nvSpPr>
        <dsp:cNvPr id="0" name=""/>
        <dsp:cNvSpPr/>
      </dsp:nvSpPr>
      <dsp:spPr>
        <a:xfrm>
          <a:off x="4172957" y="1739788"/>
          <a:ext cx="285064" cy="271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03"/>
              </a:lnTo>
              <a:lnTo>
                <a:pt x="285064" y="184903"/>
              </a:lnTo>
              <a:lnTo>
                <a:pt x="285064" y="2713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04EA1-46BE-4F85-B902-A852474682DB}">
      <dsp:nvSpPr>
        <dsp:cNvPr id="0" name=""/>
        <dsp:cNvSpPr/>
      </dsp:nvSpPr>
      <dsp:spPr>
        <a:xfrm>
          <a:off x="3317762" y="2603534"/>
          <a:ext cx="1710388" cy="271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03"/>
              </a:lnTo>
              <a:lnTo>
                <a:pt x="1710388" y="184903"/>
              </a:lnTo>
              <a:lnTo>
                <a:pt x="1710388" y="27132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2FF3F-AE24-41CF-9E3D-A3B693D3DF18}">
      <dsp:nvSpPr>
        <dsp:cNvPr id="0" name=""/>
        <dsp:cNvSpPr/>
      </dsp:nvSpPr>
      <dsp:spPr>
        <a:xfrm>
          <a:off x="3317762" y="2603534"/>
          <a:ext cx="570129" cy="271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03"/>
              </a:lnTo>
              <a:lnTo>
                <a:pt x="570129" y="184903"/>
              </a:lnTo>
              <a:lnTo>
                <a:pt x="570129" y="27132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8B04A-45A0-433D-B392-897D8029FD86}">
      <dsp:nvSpPr>
        <dsp:cNvPr id="0" name=""/>
        <dsp:cNvSpPr/>
      </dsp:nvSpPr>
      <dsp:spPr>
        <a:xfrm>
          <a:off x="2747632" y="2603534"/>
          <a:ext cx="570129" cy="271329"/>
        </a:xfrm>
        <a:custGeom>
          <a:avLst/>
          <a:gdLst/>
          <a:ahLst/>
          <a:cxnLst/>
          <a:rect l="0" t="0" r="0" b="0"/>
          <a:pathLst>
            <a:path>
              <a:moveTo>
                <a:pt x="570129" y="0"/>
              </a:moveTo>
              <a:lnTo>
                <a:pt x="570129" y="184903"/>
              </a:lnTo>
              <a:lnTo>
                <a:pt x="0" y="184903"/>
              </a:lnTo>
              <a:lnTo>
                <a:pt x="0" y="27132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9F240-72B7-41B6-9320-EEF3E4CD62B7}">
      <dsp:nvSpPr>
        <dsp:cNvPr id="0" name=""/>
        <dsp:cNvSpPr/>
      </dsp:nvSpPr>
      <dsp:spPr>
        <a:xfrm>
          <a:off x="1607373" y="2603534"/>
          <a:ext cx="1710388" cy="271329"/>
        </a:xfrm>
        <a:custGeom>
          <a:avLst/>
          <a:gdLst/>
          <a:ahLst/>
          <a:cxnLst/>
          <a:rect l="0" t="0" r="0" b="0"/>
          <a:pathLst>
            <a:path>
              <a:moveTo>
                <a:pt x="1710388" y="0"/>
              </a:moveTo>
              <a:lnTo>
                <a:pt x="1710388" y="184903"/>
              </a:lnTo>
              <a:lnTo>
                <a:pt x="0" y="184903"/>
              </a:lnTo>
              <a:lnTo>
                <a:pt x="0" y="27132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B8C6F3-CF4D-4048-BE61-688576A2875D}">
      <dsp:nvSpPr>
        <dsp:cNvPr id="0" name=""/>
        <dsp:cNvSpPr/>
      </dsp:nvSpPr>
      <dsp:spPr>
        <a:xfrm>
          <a:off x="3317762" y="1739788"/>
          <a:ext cx="855194" cy="271329"/>
        </a:xfrm>
        <a:custGeom>
          <a:avLst/>
          <a:gdLst/>
          <a:ahLst/>
          <a:cxnLst/>
          <a:rect l="0" t="0" r="0" b="0"/>
          <a:pathLst>
            <a:path>
              <a:moveTo>
                <a:pt x="855194" y="0"/>
              </a:moveTo>
              <a:lnTo>
                <a:pt x="855194" y="184903"/>
              </a:lnTo>
              <a:lnTo>
                <a:pt x="0" y="184903"/>
              </a:lnTo>
              <a:lnTo>
                <a:pt x="0" y="2713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0A2BD-AE28-485E-960C-4FCD90913363}">
      <dsp:nvSpPr>
        <dsp:cNvPr id="0" name=""/>
        <dsp:cNvSpPr/>
      </dsp:nvSpPr>
      <dsp:spPr>
        <a:xfrm>
          <a:off x="421394" y="2603534"/>
          <a:ext cx="91440" cy="2713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32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67E0E-BDDB-40AE-A260-64C206EFFD38}">
      <dsp:nvSpPr>
        <dsp:cNvPr id="0" name=""/>
        <dsp:cNvSpPr/>
      </dsp:nvSpPr>
      <dsp:spPr>
        <a:xfrm>
          <a:off x="467114" y="1739788"/>
          <a:ext cx="3705842" cy="271329"/>
        </a:xfrm>
        <a:custGeom>
          <a:avLst/>
          <a:gdLst/>
          <a:ahLst/>
          <a:cxnLst/>
          <a:rect l="0" t="0" r="0" b="0"/>
          <a:pathLst>
            <a:path>
              <a:moveTo>
                <a:pt x="3705842" y="0"/>
              </a:moveTo>
              <a:lnTo>
                <a:pt x="3705842" y="184903"/>
              </a:lnTo>
              <a:lnTo>
                <a:pt x="0" y="184903"/>
              </a:lnTo>
              <a:lnTo>
                <a:pt x="0" y="2713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7B5EB-2130-48A9-89EF-62EFF6FBB325}">
      <dsp:nvSpPr>
        <dsp:cNvPr id="0" name=""/>
        <dsp:cNvSpPr/>
      </dsp:nvSpPr>
      <dsp:spPr>
        <a:xfrm>
          <a:off x="3706487" y="1147371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6E5187-A494-4A57-96FA-9D2FDC630380}">
      <dsp:nvSpPr>
        <dsp:cNvPr id="0" name=""/>
        <dsp:cNvSpPr/>
      </dsp:nvSpPr>
      <dsp:spPr>
        <a:xfrm>
          <a:off x="3810147" y="1245848"/>
          <a:ext cx="932939" cy="592416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/>
            <a:t>BU France : Serge Reynaud</a:t>
          </a:r>
          <a:endParaRPr lang="fr-FR" sz="1200" b="1" kern="1200" dirty="0"/>
        </a:p>
      </dsp:txBody>
      <dsp:txXfrm>
        <a:off x="3827498" y="1263199"/>
        <a:ext cx="898237" cy="557714"/>
      </dsp:txXfrm>
    </dsp:sp>
    <dsp:sp modelId="{BEDF5C26-4713-425B-B9C9-99A1DCC87114}">
      <dsp:nvSpPr>
        <dsp:cNvPr id="0" name=""/>
        <dsp:cNvSpPr/>
      </dsp:nvSpPr>
      <dsp:spPr>
        <a:xfrm>
          <a:off x="644" y="2011118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E0459E-F5DA-4031-8282-238906C156DB}">
      <dsp:nvSpPr>
        <dsp:cNvPr id="0" name=""/>
        <dsp:cNvSpPr/>
      </dsp:nvSpPr>
      <dsp:spPr>
        <a:xfrm>
          <a:off x="104304" y="2109595"/>
          <a:ext cx="932939" cy="592416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4 Régions</a:t>
          </a:r>
        </a:p>
      </dsp:txBody>
      <dsp:txXfrm>
        <a:off x="121655" y="2126946"/>
        <a:ext cx="898237" cy="557714"/>
      </dsp:txXfrm>
    </dsp:sp>
    <dsp:sp modelId="{8DB3FE38-564F-42F2-B861-A5E79C9E75F1}">
      <dsp:nvSpPr>
        <dsp:cNvPr id="0" name=""/>
        <dsp:cNvSpPr/>
      </dsp:nvSpPr>
      <dsp:spPr>
        <a:xfrm>
          <a:off x="644" y="2874864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C9BBA5-C62D-4467-AEE8-3A2FB603E0B2}">
      <dsp:nvSpPr>
        <dsp:cNvPr id="0" name=""/>
        <dsp:cNvSpPr/>
      </dsp:nvSpPr>
      <dsp:spPr>
        <a:xfrm>
          <a:off x="104304" y="2973341"/>
          <a:ext cx="932939" cy="592416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45 filiales</a:t>
          </a:r>
        </a:p>
      </dsp:txBody>
      <dsp:txXfrm>
        <a:off x="121655" y="2990692"/>
        <a:ext cx="898237" cy="557714"/>
      </dsp:txXfrm>
    </dsp:sp>
    <dsp:sp modelId="{1798E5D1-F224-4C5D-8798-FF7606F29603}">
      <dsp:nvSpPr>
        <dsp:cNvPr id="0" name=""/>
        <dsp:cNvSpPr/>
      </dsp:nvSpPr>
      <dsp:spPr>
        <a:xfrm>
          <a:off x="2851292" y="2011118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928FF1-920D-4905-BFD7-1AE8AE196C91}">
      <dsp:nvSpPr>
        <dsp:cNvPr id="0" name=""/>
        <dsp:cNvSpPr/>
      </dsp:nvSpPr>
      <dsp:spPr>
        <a:xfrm>
          <a:off x="2954952" y="2109595"/>
          <a:ext cx="932939" cy="592416"/>
        </a:xfrm>
        <a:prstGeom prst="roundRect">
          <a:avLst>
            <a:gd name="adj" fmla="val 10000"/>
          </a:avLst>
        </a:prstGeom>
        <a:solidFill>
          <a:srgbClr val="DDD3E7">
            <a:alpha val="90000"/>
          </a:srgb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Opérations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G </a:t>
          </a:r>
          <a:r>
            <a:rPr lang="fr-FR" sz="900" kern="1200" dirty="0" err="1" smtClean="0"/>
            <a:t>Despaigne</a:t>
          </a:r>
          <a:endParaRPr lang="fr-FR" sz="900" kern="1200" dirty="0"/>
        </a:p>
      </dsp:txBody>
      <dsp:txXfrm>
        <a:off x="2972303" y="2126946"/>
        <a:ext cx="898237" cy="557714"/>
      </dsp:txXfrm>
    </dsp:sp>
    <dsp:sp modelId="{7D0C523C-A48A-4AE4-A34D-4106A90A1CD1}">
      <dsp:nvSpPr>
        <dsp:cNvPr id="0" name=""/>
        <dsp:cNvSpPr/>
      </dsp:nvSpPr>
      <dsp:spPr>
        <a:xfrm>
          <a:off x="1140903" y="2874864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6AA8DB-7FCC-44FC-8CF5-6551C13164BC}">
      <dsp:nvSpPr>
        <dsp:cNvPr id="0" name=""/>
        <dsp:cNvSpPr/>
      </dsp:nvSpPr>
      <dsp:spPr>
        <a:xfrm>
          <a:off x="1244563" y="2973341"/>
          <a:ext cx="932939" cy="592416"/>
        </a:xfrm>
        <a:prstGeom prst="roundRect">
          <a:avLst>
            <a:gd name="adj" fmla="val 10000"/>
          </a:avLst>
        </a:prstGeom>
        <a:solidFill>
          <a:srgbClr val="DDD3E7">
            <a:alpha val="90000"/>
          </a:srgb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Pôle Industriel </a:t>
          </a:r>
          <a:endParaRPr lang="fr-FR" sz="900" kern="1200" dirty="0"/>
        </a:p>
      </dsp:txBody>
      <dsp:txXfrm>
        <a:off x="1261914" y="2990692"/>
        <a:ext cx="898237" cy="557714"/>
      </dsp:txXfrm>
    </dsp:sp>
    <dsp:sp modelId="{EAE07298-28BF-4712-9925-F0A7C3C12E6D}">
      <dsp:nvSpPr>
        <dsp:cNvPr id="0" name=""/>
        <dsp:cNvSpPr/>
      </dsp:nvSpPr>
      <dsp:spPr>
        <a:xfrm>
          <a:off x="2281163" y="2874864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97AC785-71CC-49AC-B59F-36BB9A3389F0}">
      <dsp:nvSpPr>
        <dsp:cNvPr id="0" name=""/>
        <dsp:cNvSpPr/>
      </dsp:nvSpPr>
      <dsp:spPr>
        <a:xfrm>
          <a:off x="2384823" y="2973341"/>
          <a:ext cx="932939" cy="592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Pôle Exploitation</a:t>
          </a:r>
          <a:endParaRPr lang="fr-FR" sz="900" kern="1200" dirty="0"/>
        </a:p>
      </dsp:txBody>
      <dsp:txXfrm>
        <a:off x="2402174" y="2990692"/>
        <a:ext cx="898237" cy="557714"/>
      </dsp:txXfrm>
    </dsp:sp>
    <dsp:sp modelId="{AAAA41D4-F243-433C-9793-50BDBAA4D19D}">
      <dsp:nvSpPr>
        <dsp:cNvPr id="0" name=""/>
        <dsp:cNvSpPr/>
      </dsp:nvSpPr>
      <dsp:spPr>
        <a:xfrm>
          <a:off x="3421422" y="2874864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C26D40-540C-496D-936F-B5FB76F63C02}">
      <dsp:nvSpPr>
        <dsp:cNvPr id="0" name=""/>
        <dsp:cNvSpPr/>
      </dsp:nvSpPr>
      <dsp:spPr>
        <a:xfrm>
          <a:off x="3525082" y="2973341"/>
          <a:ext cx="932939" cy="592416"/>
        </a:xfrm>
        <a:prstGeom prst="roundRect">
          <a:avLst>
            <a:gd name="adj" fmla="val 10000"/>
          </a:avLst>
        </a:prstGeom>
        <a:solidFill>
          <a:srgbClr val="DDD3E7">
            <a:alpha val="90000"/>
          </a:srgb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Pôle Grands Projets et Systèmes</a:t>
          </a:r>
          <a:endParaRPr lang="fr-FR" sz="900" kern="1200" dirty="0"/>
        </a:p>
      </dsp:txBody>
      <dsp:txXfrm>
        <a:off x="3542433" y="2990692"/>
        <a:ext cx="898237" cy="557714"/>
      </dsp:txXfrm>
    </dsp:sp>
    <dsp:sp modelId="{83240FA9-791E-4D53-8532-2FAB48515957}">
      <dsp:nvSpPr>
        <dsp:cNvPr id="0" name=""/>
        <dsp:cNvSpPr/>
      </dsp:nvSpPr>
      <dsp:spPr>
        <a:xfrm>
          <a:off x="4561681" y="2874864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75B6B1-D719-451D-A7D2-D9EEABE6D878}">
      <dsp:nvSpPr>
        <dsp:cNvPr id="0" name=""/>
        <dsp:cNvSpPr/>
      </dsp:nvSpPr>
      <dsp:spPr>
        <a:xfrm>
          <a:off x="4665341" y="2973341"/>
          <a:ext cx="932939" cy="592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smtClean="0"/>
            <a:t>Pôle Méthodes</a:t>
          </a:r>
          <a:endParaRPr lang="fr-FR" sz="900" kern="1200" dirty="0"/>
        </a:p>
      </dsp:txBody>
      <dsp:txXfrm>
        <a:off x="4682692" y="2990692"/>
        <a:ext cx="898237" cy="557714"/>
      </dsp:txXfrm>
    </dsp:sp>
    <dsp:sp modelId="{AC388550-BFCF-47ED-9BAE-47BA4E09A3B5}">
      <dsp:nvSpPr>
        <dsp:cNvPr id="0" name=""/>
        <dsp:cNvSpPr/>
      </dsp:nvSpPr>
      <dsp:spPr>
        <a:xfrm>
          <a:off x="3991552" y="2011118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9EB223-E714-4B66-BB3A-FB0F699C1340}">
      <dsp:nvSpPr>
        <dsp:cNvPr id="0" name=""/>
        <dsp:cNvSpPr/>
      </dsp:nvSpPr>
      <dsp:spPr>
        <a:xfrm>
          <a:off x="4095212" y="2109595"/>
          <a:ext cx="932939" cy="592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Développement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 </a:t>
          </a:r>
          <a:r>
            <a:rPr lang="fr-FR" sz="900" kern="1200" dirty="0" err="1" smtClean="0"/>
            <a:t>Vacheron</a:t>
          </a:r>
          <a:endParaRPr lang="fr-FR" sz="900" kern="1200" dirty="0"/>
        </a:p>
      </dsp:txBody>
      <dsp:txXfrm>
        <a:off x="4112563" y="2126946"/>
        <a:ext cx="898237" cy="557714"/>
      </dsp:txXfrm>
    </dsp:sp>
    <dsp:sp modelId="{B2A4DB88-4A72-4EBC-8A30-9E5CDF9E8FC5}">
      <dsp:nvSpPr>
        <dsp:cNvPr id="0" name=""/>
        <dsp:cNvSpPr/>
      </dsp:nvSpPr>
      <dsp:spPr>
        <a:xfrm>
          <a:off x="5131811" y="2011118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A41B69-C299-4A38-ABF3-82AF62A0B3E4}">
      <dsp:nvSpPr>
        <dsp:cNvPr id="0" name=""/>
        <dsp:cNvSpPr/>
      </dsp:nvSpPr>
      <dsp:spPr>
        <a:xfrm>
          <a:off x="5235471" y="2109595"/>
          <a:ext cx="932939" cy="592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DAF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A </a:t>
          </a:r>
          <a:r>
            <a:rPr lang="fr-FR" sz="900" kern="1200" dirty="0" err="1" smtClean="0"/>
            <a:t>Cadiou</a:t>
          </a:r>
          <a:endParaRPr lang="fr-FR" sz="900" kern="1200" dirty="0"/>
        </a:p>
      </dsp:txBody>
      <dsp:txXfrm>
        <a:off x="5252822" y="2126946"/>
        <a:ext cx="898237" cy="557714"/>
      </dsp:txXfrm>
    </dsp:sp>
    <dsp:sp modelId="{1597C5D5-58ED-4978-A0A8-D6F9B7C9F554}">
      <dsp:nvSpPr>
        <dsp:cNvPr id="0" name=""/>
        <dsp:cNvSpPr/>
      </dsp:nvSpPr>
      <dsp:spPr>
        <a:xfrm>
          <a:off x="6272070" y="2011118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AF9686-18BD-4232-81F5-CB897B846D29}">
      <dsp:nvSpPr>
        <dsp:cNvPr id="0" name=""/>
        <dsp:cNvSpPr/>
      </dsp:nvSpPr>
      <dsp:spPr>
        <a:xfrm>
          <a:off x="6375730" y="2109595"/>
          <a:ext cx="932939" cy="592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Marketing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N </a:t>
          </a:r>
          <a:r>
            <a:rPr lang="fr-FR" sz="900" kern="1200" dirty="0" err="1" smtClean="0"/>
            <a:t>Smondel</a:t>
          </a:r>
          <a:endParaRPr lang="fr-FR" sz="900" kern="1200" dirty="0"/>
        </a:p>
      </dsp:txBody>
      <dsp:txXfrm>
        <a:off x="6393081" y="2126946"/>
        <a:ext cx="898237" cy="557714"/>
      </dsp:txXfrm>
    </dsp:sp>
    <dsp:sp modelId="{5F5458E3-2212-482F-9E11-005072243BCA}">
      <dsp:nvSpPr>
        <dsp:cNvPr id="0" name=""/>
        <dsp:cNvSpPr/>
      </dsp:nvSpPr>
      <dsp:spPr>
        <a:xfrm>
          <a:off x="7412329" y="2011118"/>
          <a:ext cx="932939" cy="592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289100-8A18-408D-9EE0-4AF8C451B167}">
      <dsp:nvSpPr>
        <dsp:cNvPr id="0" name=""/>
        <dsp:cNvSpPr/>
      </dsp:nvSpPr>
      <dsp:spPr>
        <a:xfrm>
          <a:off x="7515989" y="2109595"/>
          <a:ext cx="932939" cy="592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RH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V </a:t>
          </a:r>
          <a:r>
            <a:rPr lang="fr-FR" sz="900" kern="1200" dirty="0" err="1" smtClean="0"/>
            <a:t>Legrain</a:t>
          </a:r>
          <a:r>
            <a:rPr lang="fr-FR" sz="900" kern="1200" dirty="0" smtClean="0"/>
            <a:t>-Sicard</a:t>
          </a:r>
          <a:endParaRPr lang="fr-FR" sz="900" kern="1200" dirty="0"/>
        </a:p>
      </dsp:txBody>
      <dsp:txXfrm>
        <a:off x="7533340" y="2126946"/>
        <a:ext cx="898237" cy="557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332F5-84DF-44C5-90EF-D0A71E2AB51C}" type="datetimeFigureOut">
              <a:rPr lang="fr-FR" smtClean="0"/>
              <a:t>21/02/2020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4AC-38BC-400E-AC3B-2E11D3C420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533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21/02/2020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9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FB7E9-16DC-43BA-903D-65A5523986CB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962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90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11C0AEE-F5BE-498B-9D3D-1E4807923C2E}"/>
              </a:ext>
            </a:extLst>
          </p:cNvPr>
          <p:cNvSpPr/>
          <p:nvPr userDrawn="1"/>
        </p:nvSpPr>
        <p:spPr>
          <a:xfrm>
            <a:off x="0" y="2646966"/>
            <a:ext cx="9144900" cy="729000"/>
          </a:xfrm>
          <a:prstGeom prst="rect">
            <a:avLst/>
          </a:prstGeom>
          <a:solidFill>
            <a:srgbClr val="00A0B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FE87E62-18E9-46DE-9967-35FB7E4524E8}"/>
              </a:ext>
            </a:extLst>
          </p:cNvPr>
          <p:cNvSpPr/>
          <p:nvPr userDrawn="1"/>
        </p:nvSpPr>
        <p:spPr>
          <a:xfrm>
            <a:off x="0" y="3375059"/>
            <a:ext cx="9144900" cy="729000"/>
          </a:xfrm>
          <a:prstGeom prst="rect">
            <a:avLst/>
          </a:prstGeom>
          <a:solidFill>
            <a:srgbClr val="00A0B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DFAB01E-5C56-4118-8F77-2B2598E5F888}"/>
              </a:ext>
            </a:extLst>
          </p:cNvPr>
          <p:cNvSpPr/>
          <p:nvPr userDrawn="1"/>
        </p:nvSpPr>
        <p:spPr>
          <a:xfrm>
            <a:off x="0" y="4104000"/>
            <a:ext cx="9144900" cy="103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093F8915-9A06-487A-AA45-F32FF371AD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5079" y="4170221"/>
            <a:ext cx="7921925" cy="432000"/>
          </a:xfrm>
        </p:spPr>
        <p:txBody>
          <a:bodyPr anchor="ctr" anchorCtr="0">
            <a:noAutofit/>
          </a:bodyPr>
          <a:lstStyle>
            <a:lvl1pPr algn="l">
              <a:defRPr sz="30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0E1DD09-E4AE-450D-AF7B-8DC9DB266D72}"/>
              </a:ext>
            </a:extLst>
          </p:cNvPr>
          <p:cNvSpPr/>
          <p:nvPr userDrawn="1"/>
        </p:nvSpPr>
        <p:spPr>
          <a:xfrm>
            <a:off x="252000" y="175500"/>
            <a:ext cx="8640000" cy="47925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xmlns="" id="{3164A784-2BE8-41EC-9CFE-6AB6354BD4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077" y="4628755"/>
            <a:ext cx="7921926" cy="216000"/>
          </a:xfrm>
        </p:spPr>
        <p:txBody>
          <a:bodyPr anchor="ctr" anchorCtr="0">
            <a:normAutofit/>
          </a:bodyPr>
          <a:lstStyle>
            <a:lvl1pPr>
              <a:spcBef>
                <a:spcPts val="0"/>
              </a:spcBef>
              <a:defRPr sz="1200" b="0" baseline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200" b="0" baseline="0">
                <a:solidFill>
                  <a:schemeClr val="bg1"/>
                </a:solidFill>
              </a:defRPr>
            </a:lvl2pPr>
            <a:lvl3pPr>
              <a:defRPr b="0" baseline="0">
                <a:solidFill>
                  <a:schemeClr val="bg1"/>
                </a:solidFill>
              </a:defRPr>
            </a:lvl3pPr>
            <a:lvl4pPr>
              <a:defRPr b="0" baseline="0">
                <a:solidFill>
                  <a:schemeClr val="bg1"/>
                </a:solidFill>
              </a:defRPr>
            </a:lvl4pPr>
            <a:lvl5pPr>
              <a:defRPr b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Intervenant ou auteur – xx mois 20xx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52000" y="175500"/>
            <a:ext cx="1697570" cy="82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P:\DIRECTION_MARKETING\COMMUN_DEPOT\COMMUNICATION\CHARTES GRAPHIQUES\000 - logos\01_IRIGO\Logos-Irigo-RDAnger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0" y="262355"/>
            <a:ext cx="1464657" cy="6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0E410A0C-7689-4C9A-8F08-3C1B4F9D54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22234" y="175501"/>
            <a:ext cx="1369766" cy="4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5000" y="81000"/>
            <a:ext cx="7570350" cy="864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39979" y="4742076"/>
            <a:ext cx="405000" cy="2700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5685"/>
                </a:solidFill>
              </a:defRPr>
            </a:lvl1pPr>
          </a:lstStyle>
          <a:p>
            <a:fld id="{BD5735CF-285C-4CD5-AF63-7D40E502BF9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751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7C51E-E15F-48F9-B8FD-8EDCCC45D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2302178-BD0E-4A2F-B99C-B1315593F2E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A6090C7-EADF-4941-8501-13448227F683}"/>
              </a:ext>
            </a:extLst>
          </p:cNvPr>
          <p:cNvSpPr/>
          <p:nvPr userDrawn="1"/>
        </p:nvSpPr>
        <p:spPr>
          <a:xfrm>
            <a:off x="7713134" y="0"/>
            <a:ext cx="143086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839282C-AD99-4412-8279-6535EDE0F609}"/>
              </a:ext>
            </a:extLst>
          </p:cNvPr>
          <p:cNvSpPr/>
          <p:nvPr userDrawn="1"/>
        </p:nvSpPr>
        <p:spPr>
          <a:xfrm>
            <a:off x="6284054" y="0"/>
            <a:ext cx="143086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093F8915-9A06-487A-AA45-F32FF371AD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668" y="1413934"/>
            <a:ext cx="7222067" cy="1377953"/>
          </a:xfrm>
        </p:spPr>
        <p:txBody>
          <a:bodyPr anchor="b">
            <a:normAutofit/>
          </a:bodyPr>
          <a:lstStyle>
            <a:lvl1pPr algn="l">
              <a:defRPr sz="32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Titre de la présentation</a:t>
            </a:r>
            <a:br>
              <a:rPr lang="fr-FR"/>
            </a:br>
            <a:r>
              <a:rPr lang="fr-FR"/>
              <a:t>sur une ou plusieurs lignes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FC017932-A2E5-471A-A9AD-1BA2A8B68D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5668" y="2876610"/>
            <a:ext cx="7222067" cy="1188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bg1"/>
                </a:solidFill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Sous-titre de la présentation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0E1DD09-E4AE-450D-AF7B-8DC9DB266D72}"/>
              </a:ext>
            </a:extLst>
          </p:cNvPr>
          <p:cNvSpPr/>
          <p:nvPr userDrawn="1"/>
        </p:nvSpPr>
        <p:spPr>
          <a:xfrm>
            <a:off x="252000" y="175500"/>
            <a:ext cx="8640000" cy="47925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fr-FR" sz="1400">
              <a:solidFill>
                <a:prstClr val="white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0E410A0C-7689-4C9A-8F08-3C1B4F9D54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22234" y="175501"/>
            <a:ext cx="1369766" cy="441296"/>
          </a:xfrm>
          <a:prstGeom prst="rect">
            <a:avLst/>
          </a:prstGeom>
        </p:spPr>
      </p:pic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xmlns="" id="{C5727CE8-450E-46E4-A61F-3EA57A0A58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079" y="4383221"/>
            <a:ext cx="3627341" cy="216000"/>
          </a:xfrm>
        </p:spPr>
        <p:txBody>
          <a:bodyPr anchor="ctr" anchorCtr="0">
            <a:normAutofit/>
          </a:bodyPr>
          <a:lstStyle>
            <a:lvl1pPr>
              <a:spcBef>
                <a:spcPts val="0"/>
              </a:spcBef>
              <a:defRPr sz="1200" b="0" baseline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200" b="0" baseline="0">
                <a:solidFill>
                  <a:schemeClr val="bg1"/>
                </a:solidFill>
              </a:defRPr>
            </a:lvl2pPr>
            <a:lvl3pPr>
              <a:defRPr b="0" baseline="0">
                <a:solidFill>
                  <a:schemeClr val="bg1"/>
                </a:solidFill>
              </a:defRPr>
            </a:lvl3pPr>
            <a:lvl4pPr>
              <a:defRPr b="0" baseline="0">
                <a:solidFill>
                  <a:schemeClr val="bg1"/>
                </a:solidFill>
              </a:defRPr>
            </a:lvl4pPr>
            <a:lvl5pPr>
              <a:defRPr b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Intervenant ou auteur</a:t>
            </a:r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xmlns="" id="{277472DA-7909-475A-9A4C-C1C8301CA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079" y="4599221"/>
            <a:ext cx="3627341" cy="216000"/>
          </a:xfrm>
        </p:spPr>
        <p:txBody>
          <a:bodyPr anchor="ctr" anchorCtr="0">
            <a:normAutofit/>
          </a:bodyPr>
          <a:lstStyle>
            <a:lvl1pPr>
              <a:spcBef>
                <a:spcPts val="0"/>
              </a:spcBef>
              <a:defRPr sz="1200" b="0" baseline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200" b="0" baseline="0">
                <a:solidFill>
                  <a:schemeClr val="bg1"/>
                </a:solidFill>
              </a:defRPr>
            </a:lvl2pPr>
            <a:lvl3pPr>
              <a:defRPr b="0" baseline="0">
                <a:solidFill>
                  <a:schemeClr val="bg1"/>
                </a:solidFill>
              </a:defRPr>
            </a:lvl3pPr>
            <a:lvl4pPr>
              <a:defRPr b="0" baseline="0">
                <a:solidFill>
                  <a:schemeClr val="bg1"/>
                </a:solidFill>
              </a:defRPr>
            </a:lvl4pPr>
            <a:lvl5pPr>
              <a:defRPr b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xx mois 20xx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52000" y="175500"/>
            <a:ext cx="1697570" cy="82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" descr="P:\DIRECTION_MARKETING\COMMUN_DEPOT\COMMUNICATION\CHARTES GRAPHIQUES\000 - logos\01_IRIGO\Logos-Irigo-RDAnger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0" y="262355"/>
            <a:ext cx="1464657" cy="6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BC592D-E9F3-4908-8BB7-5BD69CDEA369}"/>
              </a:ext>
            </a:extLst>
          </p:cNvPr>
          <p:cNvSpPr/>
          <p:nvPr userDrawn="1"/>
        </p:nvSpPr>
        <p:spPr>
          <a:xfrm>
            <a:off x="-1" y="0"/>
            <a:ext cx="3037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9610C49F-7031-45C7-81AD-040625E0D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91" y="466698"/>
            <a:ext cx="2615009" cy="486000"/>
          </a:xfrm>
        </p:spPr>
        <p:txBody>
          <a:bodyPr>
            <a:noAutofit/>
          </a:bodyPr>
          <a:lstStyle>
            <a:lvl1pPr>
              <a:defRPr sz="2800" spc="-15" baseline="0"/>
            </a:lvl1pPr>
          </a:lstStyle>
          <a:p>
            <a:r>
              <a:rPr lang="fr-FR" dirty="0"/>
              <a:t>Slide sommaire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83BDFBD7-9A2C-4C87-B46F-F5CBB3DEDA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3F302-3333-4E3B-832E-E5498DC430A4}" type="slidenum">
              <a:rPr lang="fr-FR" smtClean="0">
                <a:solidFill>
                  <a:srgbClr val="114B9C"/>
                </a:solidFill>
              </a:rPr>
              <a:pPr/>
              <a:t>‹N°›</a:t>
            </a:fld>
            <a:endParaRPr lang="fr-FR">
              <a:solidFill>
                <a:srgbClr val="114B9C"/>
              </a:solidFill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xmlns="" id="{06A4DABB-A48C-4EC3-B982-A68EA52776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5991" y="1012561"/>
            <a:ext cx="2369344" cy="64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b="0"/>
            </a:lvl1pPr>
          </a:lstStyle>
          <a:p>
            <a:pPr lvl="0"/>
            <a:r>
              <a:rPr lang="fr-FR"/>
              <a:t>Complément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xmlns="" id="{C0AC6D9B-A21F-4771-9CF8-653E0F0C12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5991" y="1835945"/>
            <a:ext cx="1620000" cy="97631"/>
          </a:xfrm>
          <a:solidFill>
            <a:schemeClr val="accent2"/>
          </a:solidFill>
        </p:spPr>
        <p:txBody>
          <a:bodyPr/>
          <a:lstStyle>
            <a:lvl1pPr>
              <a:defRPr sz="100" baseline="0">
                <a:solidFill>
                  <a:schemeClr val="accent2"/>
                </a:solidFill>
              </a:defRPr>
            </a:lvl1pPr>
            <a:lvl2pPr>
              <a:defRPr sz="100" baseline="0">
                <a:solidFill>
                  <a:schemeClr val="accent2"/>
                </a:solidFill>
              </a:defRPr>
            </a:lvl2pPr>
            <a:lvl3pPr>
              <a:defRPr baseline="0">
                <a:solidFill>
                  <a:schemeClr val="accent2"/>
                </a:solidFill>
              </a:defRPr>
            </a:lvl3pPr>
            <a:lvl4pPr>
              <a:defRPr baseline="0">
                <a:solidFill>
                  <a:schemeClr val="accent2"/>
                </a:solidFill>
              </a:defRPr>
            </a:lvl4pPr>
            <a:lvl5pPr>
              <a:defRPr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/>
              <a:t>.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xmlns="" id="{06404D93-DA11-46DE-9967-91EEECDC7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9393" y="601134"/>
            <a:ext cx="5045869" cy="4049447"/>
          </a:xfrm>
        </p:spPr>
        <p:txBody>
          <a:bodyPr/>
          <a:lstStyle>
            <a:lvl1pPr marL="215995" indent="-215995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  <a:defRPr sz="1500" baseline="0"/>
            </a:lvl1pPr>
            <a:lvl2pPr marL="215995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 baseline="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/>
              <a:t>Partie</a:t>
            </a:r>
          </a:p>
          <a:p>
            <a:pPr lvl="1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39107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8772678-7ADE-477C-B11D-739CE63A0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91" y="526500"/>
            <a:ext cx="8101013" cy="3375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C9F4F8BE-B2CF-480B-86B0-C85469A0F44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ADF14589-B5F7-45D4-B6F5-8142CA36A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05991" y="4841404"/>
            <a:ext cx="514464" cy="200321"/>
          </a:xfrm>
        </p:spPr>
        <p:txBody>
          <a:bodyPr/>
          <a:lstStyle/>
          <a:p>
            <a:fld id="{49722F4D-C409-4D5E-9727-32E19B2461EC}" type="slidenum">
              <a:rPr lang="fr-FR" smtClean="0">
                <a:solidFill>
                  <a:srgbClr val="114B9C"/>
                </a:solidFill>
              </a:rPr>
              <a:t>‹N°›</a:t>
            </a:fld>
            <a:endParaRPr lang="fr-FR" dirty="0">
              <a:solidFill>
                <a:srgbClr val="114B9C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xmlns="" id="{8C40241F-B107-404C-A567-485B6FE44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5991" y="816179"/>
            <a:ext cx="8101013" cy="243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 b="0" baseline="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400" b="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 b="0" baseline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 b="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Complément de titre (facultatif)</a:t>
            </a:r>
          </a:p>
        </p:txBody>
      </p:sp>
    </p:spTree>
    <p:extLst>
      <p:ext uri="{BB962C8B-B14F-4D97-AF65-F5344CB8AC3E}">
        <p14:creationId xmlns:p14="http://schemas.microsoft.com/office/powerpoint/2010/main" val="67765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8772678-7ADE-477C-B11D-739CE63A0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91" y="526500"/>
            <a:ext cx="8101013" cy="3375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C9F4F8BE-B2CF-480B-86B0-C85469A0F44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5993" y="1762126"/>
            <a:ext cx="3806427" cy="28884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ADF14589-B5F7-45D4-B6F5-8142CA36A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73F302-3333-4E3B-832E-E5498DC430A4}" type="slidenum">
              <a:rPr lang="fr-FR" smtClean="0">
                <a:solidFill>
                  <a:srgbClr val="114B9C"/>
                </a:solidFill>
              </a:rPr>
              <a:pPr/>
              <a:t>‹N°›</a:t>
            </a:fld>
            <a:endParaRPr lang="fr-FR">
              <a:solidFill>
                <a:srgbClr val="114B9C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xmlns="" id="{8C40241F-B107-404C-A567-485B6FE44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5991" y="816179"/>
            <a:ext cx="8101013" cy="243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 b="0" baseline="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400" b="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 b="0" baseline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 b="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/>
              <a:t>Complément de titre (facultatif)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xmlns="" id="{38813E0F-D7E8-4370-9AD2-1740C49EC9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9" y="1762124"/>
            <a:ext cx="3781425" cy="28884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5512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783500"/>
            <a:ext cx="360000" cy="360000"/>
          </a:xfrm>
          <a:prstGeom prst="rect">
            <a:avLst/>
          </a:prstGeom>
        </p:spPr>
        <p:txBody>
          <a:bodyPr/>
          <a:lstStyle>
            <a:lvl1pPr algn="ctr">
              <a:defRPr sz="5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4783500"/>
            <a:ext cx="360000" cy="360000"/>
          </a:xfrm>
        </p:spPr>
        <p:txBody>
          <a:bodyPr/>
          <a:lstStyle>
            <a:lvl1pPr algn="ctr">
              <a:defRPr sz="5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360000" cy="36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ctr" anchorCtr="0"/>
          <a:lstStyle>
            <a:lvl1pPr algn="ctr">
              <a:defRPr sz="5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0" y="1564600"/>
            <a:ext cx="3672000" cy="1063400"/>
          </a:xfr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lIns="432000" tIns="126000" rIns="432000" bIns="126000" anchor="b" anchorCtr="0">
            <a:spAutoFit/>
          </a:bodyPr>
          <a:lstStyle>
            <a:lvl1pPr marL="0" indent="0" algn="l">
              <a:lnSpc>
                <a:spcPct val="85000"/>
              </a:lnSpc>
              <a:spcAft>
                <a:spcPts val="400"/>
              </a:spcAft>
              <a:buNone/>
              <a:defRPr sz="30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Aft>
                <a:spcPts val="400"/>
              </a:spcAft>
              <a:buNone/>
              <a:defRPr sz="14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buNone/>
              <a:defRPr sz="1000">
                <a:solidFill>
                  <a:schemeClr val="tx2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Titre</a:t>
            </a:r>
          </a:p>
          <a:p>
            <a:pPr lvl="1"/>
            <a:r>
              <a:rPr lang="fr-FR" dirty="0"/>
              <a:t>Sous-titre</a:t>
            </a:r>
          </a:p>
          <a:p>
            <a:pPr lvl="2"/>
            <a:r>
              <a:rPr lang="fr-FR" dirty="0"/>
              <a:t>Date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0" y="2700000"/>
            <a:ext cx="3672000" cy="540000"/>
          </a:xfrm>
          <a:solidFill>
            <a:schemeClr val="tx2"/>
          </a:solidFill>
          <a:ln>
            <a:solidFill>
              <a:schemeClr val="tx2">
                <a:alpha val="0"/>
              </a:schemeClr>
            </a:solidFill>
          </a:ln>
        </p:spPr>
        <p:txBody>
          <a:bodyPr lIns="432000" tIns="0" rIns="432000" bIns="0" anchor="ctr" anchorCtr="0"/>
          <a:lstStyle>
            <a:lvl1pPr marL="0" indent="0">
              <a:lnSpc>
                <a:spcPct val="95000"/>
              </a:lnSpc>
              <a:spcAft>
                <a:spcPts val="1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-216000">
              <a:lnSpc>
                <a:spcPct val="95000"/>
              </a:lnSpc>
              <a:spcBef>
                <a:spcPts val="100"/>
              </a:spcBef>
              <a:buSzPct val="150000"/>
              <a:buFontTx/>
              <a:buBlip>
                <a:blip r:embed="rId2"/>
              </a:buBlip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Speaker</a:t>
            </a:r>
          </a:p>
          <a:p>
            <a:pPr lvl="1"/>
            <a:r>
              <a:rPr lang="fr-FR" dirty="0"/>
              <a:t>@Speaker</a:t>
            </a:r>
          </a:p>
        </p:txBody>
      </p:sp>
      <p:sp>
        <p:nvSpPr>
          <p:cNvPr id="11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3312000"/>
            <a:ext cx="3672000" cy="453183"/>
          </a:xfr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lIns="432000" tIns="72000" rIns="432000" bIns="72000" anchor="t" anchorCtr="0">
            <a:spAutoFit/>
          </a:bodyPr>
          <a:lstStyle>
            <a:lvl1pPr marL="0" indent="0">
              <a:buFontTx/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Direction de la marque </a:t>
            </a:r>
            <a:br>
              <a:rPr lang="fr-FR" dirty="0"/>
            </a:br>
            <a:r>
              <a:rPr lang="fr-FR" dirty="0"/>
              <a:t>et de la communication groupe</a:t>
            </a:r>
          </a:p>
        </p:txBody>
      </p:sp>
      <p:sp>
        <p:nvSpPr>
          <p:cNvPr id="25" name="Espace réservé du texte 2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822000" y="3924000"/>
            <a:ext cx="2322000" cy="1224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0000">
                <a:alpha val="0"/>
              </a:srgbClr>
            </a:solidFill>
          </a:ln>
        </p:spPr>
        <p:txBody>
          <a:bodyPr vert="horz"/>
          <a:lstStyle>
            <a:lvl1pPr marL="0" indent="0">
              <a:spcBef>
                <a:spcPts val="0"/>
              </a:spcBef>
              <a:buFontTx/>
              <a:buNone/>
              <a:defRPr baseline="0"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0"/>
            <a:ext cx="9144000" cy="5143500"/>
          </a:xfrm>
          <a:solidFill>
            <a:schemeClr val="bg2">
              <a:lumMod val="20000"/>
              <a:lumOff val="80000"/>
            </a:schemeClr>
          </a:solidFill>
        </p:spPr>
        <p:txBody>
          <a:bodyPr tIns="720000" anchor="ctr" anchorCtr="0"/>
          <a:lstStyle>
            <a:lvl1pPr marL="0" indent="0" algn="ctr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8" descr="RATP_DEV_logo_CMJN.eps">
            <a:extLst>
              <a:ext uri="{FF2B5EF4-FFF2-40B4-BE49-F238E27FC236}">
                <a16:creationId xmlns="" xmlns:a16="http://schemas.microsoft.com/office/drawing/2014/main" id="{B4EBE76C-7E0E-41F2-B90B-185ADF0CC8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240821" y="4851455"/>
            <a:ext cx="778269" cy="201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32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60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="" xmlns:a16="http://schemas.microsoft.com/office/drawing/2014/main" id="{DE534335-263C-47F6-9227-E2A5A86657A7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1963" y="-110911"/>
            <a:ext cx="0" cy="5539154"/>
          </a:xfrm>
          <a:prstGeom prst="line">
            <a:avLst/>
          </a:prstGeom>
          <a:ln w="952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="" xmlns:a16="http://schemas.microsoft.com/office/drawing/2014/main" id="{A462A48B-8635-4401-83FD-21F02441C62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6831" y="-225211"/>
            <a:ext cx="0" cy="5539154"/>
          </a:xfrm>
          <a:prstGeom prst="line">
            <a:avLst/>
          </a:prstGeom>
          <a:ln w="952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="" xmlns:a16="http://schemas.microsoft.com/office/drawing/2014/main" id="{DBD19D36-32F2-473A-BA7A-73CD81249FE3}"/>
              </a:ext>
            </a:extLst>
          </p:cNvPr>
          <p:cNvCxnSpPr>
            <a:cxnSpLocks/>
          </p:cNvCxnSpPr>
          <p:nvPr userDrawn="1"/>
        </p:nvCxnSpPr>
        <p:spPr>
          <a:xfrm flipV="1">
            <a:off x="2275208" y="-225211"/>
            <a:ext cx="0" cy="5539154"/>
          </a:xfrm>
          <a:prstGeom prst="line">
            <a:avLst/>
          </a:prstGeom>
          <a:ln w="952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="" xmlns:a16="http://schemas.microsoft.com/office/drawing/2014/main" id="{3E8A2447-A57A-4E5F-B62F-538401C37AF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01851" y="-187682"/>
            <a:ext cx="21735" cy="5501625"/>
          </a:xfrm>
          <a:prstGeom prst="line">
            <a:avLst/>
          </a:prstGeom>
          <a:ln w="952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="" xmlns:a16="http://schemas.microsoft.com/office/drawing/2014/main" id="{337AF0F1-10F2-4087-9148-B39A7856D151}"/>
              </a:ext>
            </a:extLst>
          </p:cNvPr>
          <p:cNvCxnSpPr>
            <a:cxnSpLocks/>
          </p:cNvCxnSpPr>
          <p:nvPr userDrawn="1"/>
        </p:nvCxnSpPr>
        <p:spPr>
          <a:xfrm flipV="1">
            <a:off x="5720341" y="-225211"/>
            <a:ext cx="0" cy="5539154"/>
          </a:xfrm>
          <a:prstGeom prst="line">
            <a:avLst/>
          </a:prstGeom>
          <a:ln w="952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="" xmlns:a16="http://schemas.microsoft.com/office/drawing/2014/main" id="{721B8DDD-72F3-4A96-AF89-1FDCB64CB0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68718" y="-225211"/>
            <a:ext cx="0" cy="5539154"/>
          </a:xfrm>
          <a:prstGeom prst="line">
            <a:avLst/>
          </a:prstGeom>
          <a:ln w="952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="" xmlns:a16="http://schemas.microsoft.com/office/drawing/2014/main" id="{4615B138-B6F3-44A4-9A3E-8ADDB2D5CCC9}"/>
              </a:ext>
            </a:extLst>
          </p:cNvPr>
          <p:cNvCxnSpPr>
            <a:cxnSpLocks/>
          </p:cNvCxnSpPr>
          <p:nvPr userDrawn="1"/>
        </p:nvCxnSpPr>
        <p:spPr>
          <a:xfrm flipV="1">
            <a:off x="8017096" y="-225211"/>
            <a:ext cx="0" cy="5539154"/>
          </a:xfrm>
          <a:prstGeom prst="line">
            <a:avLst/>
          </a:prstGeom>
          <a:ln w="952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8" descr="RATP_DEV_logo_CMJN.eps">
            <a:extLst>
              <a:ext uri="{FF2B5EF4-FFF2-40B4-BE49-F238E27FC236}">
                <a16:creationId xmlns="" xmlns:a16="http://schemas.microsoft.com/office/drawing/2014/main" id="{F3D70467-6510-4FBF-9779-2EA6CEC52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240821" y="4851455"/>
            <a:ext cx="778269" cy="201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68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6DF3222-C17F-4B54-A3AF-55DBEFC0AFA4}"/>
              </a:ext>
            </a:extLst>
          </p:cNvPr>
          <p:cNvSpPr/>
          <p:nvPr/>
        </p:nvSpPr>
        <p:spPr>
          <a:xfrm>
            <a:off x="-1" y="0"/>
            <a:ext cx="9144001" cy="1206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BDF7760-E610-4EBF-91EA-827A948B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527421"/>
            <a:ext cx="8101013" cy="3375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/>
              <a:t>[Master]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EAEC13C3-BD97-472A-B740-1586E6BF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991" y="1762125"/>
            <a:ext cx="8101013" cy="28884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E75601F5-DA73-405D-B250-1646804D4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5991" y="4841405"/>
            <a:ext cx="270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aseline="0">
                <a:solidFill>
                  <a:schemeClr val="accent1"/>
                </a:solidFill>
              </a:defRPr>
            </a:lvl1pPr>
          </a:lstStyle>
          <a:p>
            <a:pPr defTabSz="685800"/>
            <a:fld id="{4373F302-3333-4E3B-832E-E5498DC430A4}" type="slidenum">
              <a:rPr lang="fr-FR" smtClean="0">
                <a:solidFill>
                  <a:srgbClr val="114B9C"/>
                </a:solidFill>
              </a:rPr>
              <a:pPr defTabSz="685800"/>
              <a:t>‹N°›</a:t>
            </a:fld>
            <a:endParaRPr lang="fr-FR">
              <a:solidFill>
                <a:srgbClr val="114B9C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xmlns="" id="{031426B6-295D-4F6E-AA8A-6BF976DAA803}"/>
              </a:ext>
            </a:extLst>
          </p:cNvPr>
          <p:cNvCxnSpPr/>
          <p:nvPr/>
        </p:nvCxnSpPr>
        <p:spPr>
          <a:xfrm>
            <a:off x="305991" y="1059859"/>
            <a:ext cx="247050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83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08" r:id="rId6"/>
    <p:sldLayoutId id="2147483892" r:id="rId7"/>
    <p:sldLayoutId id="2147483893" r:id="rId8"/>
    <p:sldLayoutId id="2147483894" r:id="rId9"/>
    <p:sldLayoutId id="2147483895" r:id="rId10"/>
    <p:sldLayoutId id="21474838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tabLst>
          <a:tab pos="8073000" algn="r"/>
        </a:tabLst>
        <a:defRPr sz="23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Tx/>
        <a:buNone/>
        <a:defRPr sz="1700" b="1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FontTx/>
        <a:buNone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5000" indent="-135000" algn="l" defTabSz="685800" rtl="0" eaLnBrk="1" latinLnBrk="0" hangingPunct="1">
        <a:lnSpc>
          <a:spcPct val="100000"/>
        </a:lnSpc>
        <a:spcBef>
          <a:spcPts val="225"/>
        </a:spcBef>
        <a:spcAft>
          <a:spcPts val="150"/>
        </a:spcAft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70000" indent="-135000" algn="l" defTabSz="685800" rtl="0" eaLnBrk="1" latinLnBrk="0" hangingPunct="1">
        <a:lnSpc>
          <a:spcPct val="100000"/>
        </a:lnSpc>
        <a:spcBef>
          <a:spcPts val="150"/>
        </a:spcBef>
        <a:spcAft>
          <a:spcPts val="75"/>
        </a:spcAft>
        <a:buFont typeface="Parisine Office" panose="020B0503050000020004" pitchFamily="34" charset="0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418500" indent="-108000" algn="l" defTabSz="685800" rtl="0" eaLnBrk="1" latinLnBrk="0" hangingPunct="1">
        <a:lnSpc>
          <a:spcPct val="100000"/>
        </a:lnSpc>
        <a:spcBef>
          <a:spcPts val="75"/>
        </a:spcBef>
        <a:spcAft>
          <a:spcPts val="0"/>
        </a:spcAft>
        <a:buSzPct val="90000"/>
        <a:buFont typeface="Wingdings" panose="05000000000000000000" pitchFamily="2" charset="2"/>
        <a:buChar char="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78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061" userDrawn="1">
          <p15:clr>
            <a:srgbClr val="F26B43"/>
          </p15:clr>
        </p15:guide>
        <p15:guide id="4" orient="horz" pos="822" userDrawn="1">
          <p15:clr>
            <a:srgbClr val="F26B43"/>
          </p15:clr>
        </p15:guide>
        <p15:guide id="5" orient="horz" pos="1480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10" orient="horz" pos="4156" userDrawn="1">
          <p15:clr>
            <a:srgbClr val="F26B43"/>
          </p15:clr>
        </p15:guide>
        <p15:guide id="11" pos="3454" userDrawn="1">
          <p15:clr>
            <a:srgbClr val="F26B43"/>
          </p15:clr>
        </p15:guide>
        <p15:guide id="12" pos="38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21.sv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emf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ctrTitle"/>
          </p:nvPr>
        </p:nvSpPr>
        <p:spPr>
          <a:xfrm>
            <a:off x="1152141" y="2776136"/>
            <a:ext cx="7921925" cy="432000"/>
          </a:xfrm>
        </p:spPr>
        <p:txBody>
          <a:bodyPr/>
          <a:lstStyle/>
          <a:p>
            <a:r>
              <a:rPr lang="fr-FR" sz="2400" dirty="0" smtClean="0"/>
              <a:t>Nos enjeux pour cette nouvelle DSP</a:t>
            </a:r>
            <a:endParaRPr lang="fr-FR" sz="24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Réunions Encadrement 17/09 et 03/10/2019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16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661004" y="1191526"/>
            <a:ext cx="2145139" cy="853560"/>
            <a:chOff x="661004" y="1258900"/>
            <a:chExt cx="2145138" cy="853559"/>
          </a:xfrm>
        </p:grpSpPr>
        <p:sp>
          <p:nvSpPr>
            <p:cNvPr id="5" name="ZoneTexte 4"/>
            <p:cNvSpPr txBox="1"/>
            <p:nvPr/>
          </p:nvSpPr>
          <p:spPr>
            <a:xfrm>
              <a:off x="661004" y="1820071"/>
              <a:ext cx="214513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Une gouvernance claire</a:t>
              </a: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5159" y="1258900"/>
              <a:ext cx="805900" cy="590688"/>
            </a:xfrm>
            <a:prstGeom prst="rect">
              <a:avLst/>
            </a:prstGeom>
          </p:spPr>
        </p:pic>
      </p:grpSp>
      <p:grpSp>
        <p:nvGrpSpPr>
          <p:cNvPr id="7" name="Groupe 6"/>
          <p:cNvGrpSpPr/>
          <p:nvPr/>
        </p:nvGrpSpPr>
        <p:grpSpPr>
          <a:xfrm>
            <a:off x="3275718" y="1172164"/>
            <a:ext cx="2262158" cy="1072975"/>
            <a:chOff x="3041387" y="1239539"/>
            <a:chExt cx="2262158" cy="1072975"/>
          </a:xfrm>
        </p:grpSpPr>
        <p:grpSp>
          <p:nvGrpSpPr>
            <p:cNvPr id="8" name="Groupe 7"/>
            <p:cNvGrpSpPr/>
            <p:nvPr/>
          </p:nvGrpSpPr>
          <p:grpSpPr>
            <a:xfrm>
              <a:off x="3881716" y="1239539"/>
              <a:ext cx="604322" cy="610050"/>
              <a:chOff x="2895856" y="3453504"/>
              <a:chExt cx="581501" cy="587013"/>
            </a:xfrm>
          </p:grpSpPr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5400000">
                <a:off x="2897498" y="3458824"/>
                <a:ext cx="244720" cy="234080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95856" y="3481717"/>
                <a:ext cx="581501" cy="558800"/>
              </a:xfrm>
              <a:prstGeom prst="rect">
                <a:avLst/>
              </a:prstGeom>
            </p:spPr>
          </p:pic>
        </p:grpSp>
        <p:sp>
          <p:nvSpPr>
            <p:cNvPr id="9" name="ZoneTexte 8"/>
            <p:cNvSpPr txBox="1"/>
            <p:nvPr/>
          </p:nvSpPr>
          <p:spPr>
            <a:xfrm>
              <a:off x="3041387" y="1820071"/>
              <a:ext cx="226215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>
                  <a:solidFill>
                    <a:srgbClr val="F34329"/>
                  </a:solidFill>
                  <a:latin typeface="Century Gothic" charset="0"/>
                  <a:ea typeface="Century Gothic" charset="0"/>
                  <a:cs typeface="Century Gothic" charset="0"/>
                </a:defRPr>
              </a:lvl1pPr>
            </a:lstStyle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Une information partagée</a:t>
              </a:r>
            </a:p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gérée en temps réel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6000241" y="1191976"/>
            <a:ext cx="2510624" cy="1053164"/>
            <a:chOff x="6000240" y="1259350"/>
            <a:chExt cx="2510624" cy="1053164"/>
          </a:xfrm>
        </p:grpSpPr>
        <p:grpSp>
          <p:nvGrpSpPr>
            <p:cNvPr id="13" name="Groupe 12"/>
            <p:cNvGrpSpPr/>
            <p:nvPr/>
          </p:nvGrpSpPr>
          <p:grpSpPr>
            <a:xfrm>
              <a:off x="6927040" y="1259350"/>
              <a:ext cx="657024" cy="590238"/>
              <a:chOff x="3261014" y="1871967"/>
              <a:chExt cx="529391" cy="475579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61014" y="1871967"/>
                <a:ext cx="529391" cy="475579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383621" y="1965220"/>
                <a:ext cx="187471" cy="181062"/>
              </a:xfrm>
              <a:prstGeom prst="rect">
                <a:avLst/>
              </a:prstGeom>
            </p:spPr>
          </p:pic>
        </p:grpSp>
        <p:sp>
          <p:nvSpPr>
            <p:cNvPr id="14" name="ZoneTexte 13"/>
            <p:cNvSpPr txBox="1"/>
            <p:nvPr/>
          </p:nvSpPr>
          <p:spPr>
            <a:xfrm>
              <a:off x="6000240" y="1820071"/>
              <a:ext cx="25106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>
                  <a:solidFill>
                    <a:srgbClr val="F34329"/>
                  </a:solidFill>
                  <a:latin typeface="Century Gothic" charset="0"/>
                  <a:ea typeface="Century Gothic" charset="0"/>
                  <a:cs typeface="Century Gothic" charset="0"/>
                </a:defRPr>
              </a:lvl1pPr>
            </a:lstStyle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Une transparence des coûts </a:t>
              </a:r>
            </a:p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et des relations avec les tiers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4381551" y="2541167"/>
            <a:ext cx="3826689" cy="1225561"/>
            <a:chOff x="4381551" y="2608541"/>
            <a:chExt cx="3826689" cy="1225560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09316" y="2608541"/>
              <a:ext cx="771159" cy="681489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4381551" y="3341658"/>
              <a:ext cx="382668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>
                  <a:solidFill>
                    <a:srgbClr val="F34329"/>
                  </a:solidFill>
                  <a:latin typeface="Century Gothic" charset="0"/>
                  <a:ea typeface="Century Gothic" charset="0"/>
                  <a:cs typeface="Century Gothic" charset="0"/>
                </a:defRPr>
              </a:lvl1pPr>
            </a:lstStyle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 outils sur mesure </a:t>
              </a:r>
            </a:p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pour une information accessible et complète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212045" y="2639579"/>
            <a:ext cx="2561920" cy="927094"/>
            <a:chOff x="1212044" y="2706952"/>
            <a:chExt cx="2561920" cy="927094"/>
          </a:xfrm>
        </p:grpSpPr>
        <p:grpSp>
          <p:nvGrpSpPr>
            <p:cNvPr id="21" name="Groupe 20"/>
            <p:cNvGrpSpPr/>
            <p:nvPr/>
          </p:nvGrpSpPr>
          <p:grpSpPr>
            <a:xfrm>
              <a:off x="2082327" y="2706952"/>
              <a:ext cx="821355" cy="583078"/>
              <a:chOff x="1322893" y="3327644"/>
              <a:chExt cx="821355" cy="583078"/>
            </a:xfrm>
          </p:grpSpPr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2893" y="3327644"/>
                <a:ext cx="821355" cy="583078"/>
              </a:xfrm>
              <a:prstGeom prst="rect">
                <a:avLst/>
              </a:prstGeom>
            </p:spPr>
          </p:pic>
          <p:pic>
            <p:nvPicPr>
              <p:cNvPr id="24" name="Image 23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639834" y="3528652"/>
                <a:ext cx="187471" cy="181062"/>
              </a:xfrm>
              <a:prstGeom prst="rect">
                <a:avLst/>
              </a:prstGeom>
            </p:spPr>
          </p:pic>
        </p:grpSp>
        <p:sp>
          <p:nvSpPr>
            <p:cNvPr id="22" name="ZoneTexte 21"/>
            <p:cNvSpPr txBox="1"/>
            <p:nvPr/>
          </p:nvSpPr>
          <p:spPr>
            <a:xfrm>
              <a:off x="1212044" y="3341658"/>
              <a:ext cx="25619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>
                  <a:solidFill>
                    <a:srgbClr val="F34329"/>
                  </a:solidFill>
                  <a:latin typeface="Century Gothic" charset="0"/>
                  <a:ea typeface="Century Gothic" charset="0"/>
                  <a:cs typeface="Century Gothic" charset="0"/>
                </a:defRPr>
              </a:lvl1pPr>
            </a:lstStyle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 intérêts financiers alignés</a:t>
              </a:r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FCB639AA-66D5-1347-878B-E22B1D61D17C}"/>
              </a:ext>
            </a:extLst>
          </p:cNvPr>
          <p:cNvSpPr txBox="1"/>
          <p:nvPr/>
        </p:nvSpPr>
        <p:spPr>
          <a:xfrm>
            <a:off x="696327" y="297998"/>
            <a:ext cx="6555727" cy="7340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fr-FR" sz="2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La charte cristal</a:t>
            </a:r>
            <a:r>
              <a:rPr lang="fr-FR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24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28" name="Image 8" descr="RATP_DEV_logo_CMJN.eps">
            <a:extLst>
              <a:ext uri="{FF2B5EF4-FFF2-40B4-BE49-F238E27FC236}">
                <a16:creationId xmlns:a16="http://schemas.microsoft.com/office/drawing/2014/main" xmlns="" id="{6226D9F9-D5FB-D54F-AB4C-F4EDF65220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542" y="4872006"/>
            <a:ext cx="748933" cy="1934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0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E9A1567-95F0-45BF-86D2-E54FCF8313AA}"/>
              </a:ext>
            </a:extLst>
          </p:cNvPr>
          <p:cNvSpPr/>
          <p:nvPr/>
        </p:nvSpPr>
        <p:spPr>
          <a:xfrm>
            <a:off x="113607" y="6866"/>
            <a:ext cx="8995429" cy="583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49" name="Connecteur droit 317">
            <a:extLst>
              <a:ext uri="{FF2B5EF4-FFF2-40B4-BE49-F238E27FC236}">
                <a16:creationId xmlns="" xmlns:a16="http://schemas.microsoft.com/office/drawing/2014/main" id="{035427A0-0AC8-4345-A21A-84FAFF2B8815}"/>
              </a:ext>
            </a:extLst>
          </p:cNvPr>
          <p:cNvCxnSpPr>
            <a:cxnSpLocks/>
          </p:cNvCxnSpPr>
          <p:nvPr/>
        </p:nvCxnSpPr>
        <p:spPr>
          <a:xfrm>
            <a:off x="4711219" y="5293005"/>
            <a:ext cx="1" cy="453233"/>
          </a:xfrm>
          <a:prstGeom prst="line">
            <a:avLst/>
          </a:prstGeom>
          <a:ln w="12700"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334">
            <a:extLst>
              <a:ext uri="{FF2B5EF4-FFF2-40B4-BE49-F238E27FC236}">
                <a16:creationId xmlns="" xmlns:a16="http://schemas.microsoft.com/office/drawing/2014/main" id="{3AD4A63E-5F4A-44A6-A351-C22D9B809868}"/>
              </a:ext>
            </a:extLst>
          </p:cNvPr>
          <p:cNvCxnSpPr>
            <a:cxnSpLocks/>
          </p:cNvCxnSpPr>
          <p:nvPr/>
        </p:nvCxnSpPr>
        <p:spPr>
          <a:xfrm flipH="1">
            <a:off x="3533268" y="5003620"/>
            <a:ext cx="695184" cy="1"/>
          </a:xfrm>
          <a:prstGeom prst="line">
            <a:avLst/>
          </a:prstGeom>
          <a:ln w="12700"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335">
            <a:extLst>
              <a:ext uri="{FF2B5EF4-FFF2-40B4-BE49-F238E27FC236}">
                <a16:creationId xmlns="" xmlns:a16="http://schemas.microsoft.com/office/drawing/2014/main" id="{6D94044B-D655-4ED7-B147-D06D1CF15809}"/>
              </a:ext>
            </a:extLst>
          </p:cNvPr>
          <p:cNvCxnSpPr>
            <a:cxnSpLocks/>
          </p:cNvCxnSpPr>
          <p:nvPr/>
        </p:nvCxnSpPr>
        <p:spPr>
          <a:xfrm flipH="1">
            <a:off x="5205893" y="5003620"/>
            <a:ext cx="695184" cy="1"/>
          </a:xfrm>
          <a:prstGeom prst="line">
            <a:avLst/>
          </a:prstGeom>
          <a:ln w="12700"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318">
            <a:extLst>
              <a:ext uri="{FF2B5EF4-FFF2-40B4-BE49-F238E27FC236}">
                <a16:creationId xmlns="" xmlns:a16="http://schemas.microsoft.com/office/drawing/2014/main" id="{F855FF3A-FDF6-429C-BA56-ED67B4EDECA4}"/>
              </a:ext>
            </a:extLst>
          </p:cNvPr>
          <p:cNvCxnSpPr>
            <a:cxnSpLocks/>
          </p:cNvCxnSpPr>
          <p:nvPr/>
        </p:nvCxnSpPr>
        <p:spPr>
          <a:xfrm flipH="1">
            <a:off x="5790949" y="4999032"/>
            <a:ext cx="10430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319">
            <a:extLst>
              <a:ext uri="{FF2B5EF4-FFF2-40B4-BE49-F238E27FC236}">
                <a16:creationId xmlns="" xmlns:a16="http://schemas.microsoft.com/office/drawing/2014/main" id="{08AF2597-B361-4773-B7E1-20333BCD5BA1}"/>
              </a:ext>
            </a:extLst>
          </p:cNvPr>
          <p:cNvCxnSpPr>
            <a:cxnSpLocks/>
          </p:cNvCxnSpPr>
          <p:nvPr/>
        </p:nvCxnSpPr>
        <p:spPr>
          <a:xfrm flipH="1">
            <a:off x="4125278" y="4999032"/>
            <a:ext cx="10430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re 1">
            <a:extLst>
              <a:ext uri="{FF2B5EF4-FFF2-40B4-BE49-F238E27FC236}">
                <a16:creationId xmlns="" xmlns:a16="http://schemas.microsoft.com/office/drawing/2014/main" id="{9A6A2DB9-E418-45CE-8CBD-F0AEF67B979C}"/>
              </a:ext>
            </a:extLst>
          </p:cNvPr>
          <p:cNvSpPr txBox="1">
            <a:spLocks/>
          </p:cNvSpPr>
          <p:nvPr/>
        </p:nvSpPr>
        <p:spPr>
          <a:xfrm>
            <a:off x="463732" y="41096"/>
            <a:ext cx="8216537" cy="4314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400" b="1" dirty="0">
                <a:solidFill>
                  <a:schemeClr val="bg1"/>
                </a:solidFill>
                <a:latin typeface="Parisine Office" panose="020B0503050000020004" pitchFamily="34" charset="0"/>
                <a:ea typeface="Roboto" panose="02000000000000000000" pitchFamily="2" charset="0"/>
              </a:rPr>
              <a:t>Le Groupe  RATP et ses origines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771E693-4262-4C63-B524-C12FC46F4024}"/>
              </a:ext>
            </a:extLst>
          </p:cNvPr>
          <p:cNvGrpSpPr/>
          <p:nvPr/>
        </p:nvGrpSpPr>
        <p:grpSpPr>
          <a:xfrm>
            <a:off x="4798620" y="3620608"/>
            <a:ext cx="1158782" cy="857189"/>
            <a:chOff x="6374170" y="5036619"/>
            <a:chExt cx="1545042" cy="1142918"/>
          </a:xfrm>
        </p:grpSpPr>
        <p:grpSp>
          <p:nvGrpSpPr>
            <p:cNvPr id="96" name="Group 324">
              <a:extLst>
                <a:ext uri="{FF2B5EF4-FFF2-40B4-BE49-F238E27FC236}">
                  <a16:creationId xmlns="" xmlns:a16="http://schemas.microsoft.com/office/drawing/2014/main" id="{6730A6A6-0145-4997-9EB5-D75207AE2A05}"/>
                </a:ext>
              </a:extLst>
            </p:cNvPr>
            <p:cNvGrpSpPr/>
            <p:nvPr/>
          </p:nvGrpSpPr>
          <p:grpSpPr>
            <a:xfrm>
              <a:off x="6915265" y="5720080"/>
              <a:ext cx="459457" cy="459457"/>
              <a:chOff x="9113126" y="3154066"/>
              <a:chExt cx="390980" cy="390980"/>
            </a:xfrm>
          </p:grpSpPr>
          <p:sp>
            <p:nvSpPr>
              <p:cNvPr id="100" name="Freeform: Shape 362">
                <a:extLst>
                  <a:ext uri="{FF2B5EF4-FFF2-40B4-BE49-F238E27FC236}">
                    <a16:creationId xmlns="" xmlns:a16="http://schemas.microsoft.com/office/drawing/2014/main" id="{7E708387-0DAF-4300-BF71-C1AE80A3330D}"/>
                  </a:ext>
                </a:extLst>
              </p:cNvPr>
              <p:cNvSpPr/>
              <p:nvPr/>
            </p:nvSpPr>
            <p:spPr>
              <a:xfrm>
                <a:off x="9113126" y="3154066"/>
                <a:ext cx="390980" cy="390980"/>
              </a:xfrm>
              <a:custGeom>
                <a:avLst/>
                <a:gdLst>
                  <a:gd name="connsiteX0" fmla="*/ 95743 w 190500"/>
                  <a:gd name="connsiteY0" fmla="*/ 184309 h 190500"/>
                  <a:gd name="connsiteX1" fmla="*/ 184325 w 190500"/>
                  <a:gd name="connsiteY1" fmla="*/ 95726 h 190500"/>
                  <a:gd name="connsiteX2" fmla="*/ 95743 w 190500"/>
                  <a:gd name="connsiteY2" fmla="*/ 7144 h 190500"/>
                  <a:gd name="connsiteX3" fmla="*/ 7160 w 190500"/>
                  <a:gd name="connsiteY3" fmla="*/ 95726 h 190500"/>
                  <a:gd name="connsiteX4" fmla="*/ 95743 w 190500"/>
                  <a:gd name="connsiteY4" fmla="*/ 18430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743" y="184309"/>
                    </a:moveTo>
                    <a:cubicBezTo>
                      <a:pt x="145273" y="184309"/>
                      <a:pt x="184325" y="144304"/>
                      <a:pt x="184325" y="95726"/>
                    </a:cubicBezTo>
                    <a:cubicBezTo>
                      <a:pt x="184325" y="46196"/>
                      <a:pt x="144320" y="7144"/>
                      <a:pt x="95743" y="7144"/>
                    </a:cubicBezTo>
                    <a:cubicBezTo>
                      <a:pt x="46213" y="7144"/>
                      <a:pt x="7160" y="47149"/>
                      <a:pt x="7160" y="95726"/>
                    </a:cubicBezTo>
                    <a:cubicBezTo>
                      <a:pt x="6208" y="144304"/>
                      <a:pt x="46213" y="184309"/>
                      <a:pt x="95743" y="184309"/>
                    </a:cubicBezTo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101" name="Freeform: Shape 363">
                <a:extLst>
                  <a:ext uri="{FF2B5EF4-FFF2-40B4-BE49-F238E27FC236}">
                    <a16:creationId xmlns="" xmlns:a16="http://schemas.microsoft.com/office/drawing/2014/main" id="{9C4CD5E5-4752-4952-8C67-85AAB57F084F}"/>
                  </a:ext>
                </a:extLst>
              </p:cNvPr>
              <p:cNvSpPr/>
              <p:nvPr/>
            </p:nvSpPr>
            <p:spPr>
              <a:xfrm>
                <a:off x="9206994" y="3380834"/>
                <a:ext cx="195490" cy="58647"/>
              </a:xfrm>
              <a:custGeom>
                <a:avLst/>
                <a:gdLst>
                  <a:gd name="connsiteX0" fmla="*/ 84296 w 95250"/>
                  <a:gd name="connsiteY0" fmla="*/ 10001 h 28575"/>
                  <a:gd name="connsiteX1" fmla="*/ 15716 w 95250"/>
                  <a:gd name="connsiteY1" fmla="*/ 10001 h 28575"/>
                  <a:gd name="connsiteX2" fmla="*/ 7144 w 95250"/>
                  <a:gd name="connsiteY2" fmla="*/ 7144 h 28575"/>
                  <a:gd name="connsiteX3" fmla="*/ 7144 w 95250"/>
                  <a:gd name="connsiteY3" fmla="*/ 10954 h 28575"/>
                  <a:gd name="connsiteX4" fmla="*/ 18574 w 95250"/>
                  <a:gd name="connsiteY4" fmla="*/ 21431 h 28575"/>
                  <a:gd name="connsiteX5" fmla="*/ 80486 w 95250"/>
                  <a:gd name="connsiteY5" fmla="*/ 21431 h 28575"/>
                  <a:gd name="connsiteX6" fmla="*/ 91916 w 95250"/>
                  <a:gd name="connsiteY6" fmla="*/ 10954 h 28575"/>
                  <a:gd name="connsiteX7" fmla="*/ 91916 w 95250"/>
                  <a:gd name="connsiteY7" fmla="*/ 7144 h 28575"/>
                  <a:gd name="connsiteX8" fmla="*/ 84296 w 95250"/>
                  <a:gd name="connsiteY8" fmla="*/ 1000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250" h="28575">
                    <a:moveTo>
                      <a:pt x="84296" y="10001"/>
                    </a:moveTo>
                    <a:lnTo>
                      <a:pt x="15716" y="10001"/>
                    </a:lnTo>
                    <a:cubicBezTo>
                      <a:pt x="12859" y="10001"/>
                      <a:pt x="10001" y="9049"/>
                      <a:pt x="7144" y="7144"/>
                    </a:cubicBezTo>
                    <a:lnTo>
                      <a:pt x="7144" y="10954"/>
                    </a:lnTo>
                    <a:cubicBezTo>
                      <a:pt x="7144" y="16669"/>
                      <a:pt x="12859" y="21431"/>
                      <a:pt x="18574" y="21431"/>
                    </a:cubicBezTo>
                    <a:lnTo>
                      <a:pt x="80486" y="21431"/>
                    </a:lnTo>
                    <a:cubicBezTo>
                      <a:pt x="86201" y="21431"/>
                      <a:pt x="91916" y="16669"/>
                      <a:pt x="91916" y="10954"/>
                    </a:cubicBezTo>
                    <a:lnTo>
                      <a:pt x="91916" y="7144"/>
                    </a:lnTo>
                    <a:cubicBezTo>
                      <a:pt x="90011" y="9049"/>
                      <a:pt x="87154" y="10001"/>
                      <a:pt x="84296" y="10001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" name="Freeform: Shape 364">
                <a:extLst>
                  <a:ext uri="{FF2B5EF4-FFF2-40B4-BE49-F238E27FC236}">
                    <a16:creationId xmlns="" xmlns:a16="http://schemas.microsoft.com/office/drawing/2014/main" id="{DA2645B4-FA14-4E99-A580-297EF910818C}"/>
                  </a:ext>
                </a:extLst>
              </p:cNvPr>
              <p:cNvSpPr/>
              <p:nvPr/>
            </p:nvSpPr>
            <p:spPr>
              <a:xfrm>
                <a:off x="9371206" y="3425796"/>
                <a:ext cx="58647" cy="39098"/>
              </a:xfrm>
              <a:custGeom>
                <a:avLst/>
                <a:gdLst>
                  <a:gd name="connsiteX0" fmla="*/ 15716 w 28575"/>
                  <a:gd name="connsiteY0" fmla="*/ 14764 h 19050"/>
                  <a:gd name="connsiteX1" fmla="*/ 23336 w 28575"/>
                  <a:gd name="connsiteY1" fmla="*/ 14764 h 19050"/>
                  <a:gd name="connsiteX2" fmla="*/ 12859 w 28575"/>
                  <a:gd name="connsiteY2" fmla="*/ 7144 h 19050"/>
                  <a:gd name="connsiteX3" fmla="*/ 7144 w 28575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9050">
                    <a:moveTo>
                      <a:pt x="15716" y="14764"/>
                    </a:moveTo>
                    <a:lnTo>
                      <a:pt x="23336" y="14764"/>
                    </a:lnTo>
                    <a:lnTo>
                      <a:pt x="12859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" name="Freeform: Shape 365">
                <a:extLst>
                  <a:ext uri="{FF2B5EF4-FFF2-40B4-BE49-F238E27FC236}">
                    <a16:creationId xmlns="" xmlns:a16="http://schemas.microsoft.com/office/drawing/2014/main" id="{347E4E4E-AAF6-4E1E-99EA-E85E16CB8A4A}"/>
                  </a:ext>
                </a:extLst>
              </p:cNvPr>
              <p:cNvSpPr/>
              <p:nvPr/>
            </p:nvSpPr>
            <p:spPr>
              <a:xfrm>
                <a:off x="9185491" y="3425796"/>
                <a:ext cx="58647" cy="39098"/>
              </a:xfrm>
              <a:custGeom>
                <a:avLst/>
                <a:gdLst>
                  <a:gd name="connsiteX0" fmla="*/ 23336 w 28575"/>
                  <a:gd name="connsiteY0" fmla="*/ 7144 h 19050"/>
                  <a:gd name="connsiteX1" fmla="*/ 17621 w 28575"/>
                  <a:gd name="connsiteY1" fmla="*/ 7144 h 19050"/>
                  <a:gd name="connsiteX2" fmla="*/ 7144 w 28575"/>
                  <a:gd name="connsiteY2" fmla="*/ 14764 h 19050"/>
                  <a:gd name="connsiteX3" fmla="*/ 14764 w 28575"/>
                  <a:gd name="connsiteY3" fmla="*/ 1476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9050">
                    <a:moveTo>
                      <a:pt x="23336" y="7144"/>
                    </a:moveTo>
                    <a:lnTo>
                      <a:pt x="17621" y="7144"/>
                    </a:lnTo>
                    <a:lnTo>
                      <a:pt x="7144" y="14764"/>
                    </a:lnTo>
                    <a:lnTo>
                      <a:pt x="14764" y="147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" name="Freeform: Shape 366">
                <a:extLst>
                  <a:ext uri="{FF2B5EF4-FFF2-40B4-BE49-F238E27FC236}">
                    <a16:creationId xmlns="" xmlns:a16="http://schemas.microsoft.com/office/drawing/2014/main" id="{84EF72BC-4613-400D-8B30-85A9FA5F4F1E}"/>
                  </a:ext>
                </a:extLst>
              </p:cNvPr>
              <p:cNvSpPr/>
              <p:nvPr/>
            </p:nvSpPr>
            <p:spPr>
              <a:xfrm>
                <a:off x="9226543" y="3425796"/>
                <a:ext cx="156392" cy="39098"/>
              </a:xfrm>
              <a:custGeom>
                <a:avLst/>
                <a:gdLst>
                  <a:gd name="connsiteX0" fmla="*/ 73819 w 76200"/>
                  <a:gd name="connsiteY0" fmla="*/ 14764 h 19050"/>
                  <a:gd name="connsiteX1" fmla="*/ 66199 w 76200"/>
                  <a:gd name="connsiteY1" fmla="*/ 7144 h 19050"/>
                  <a:gd name="connsiteX2" fmla="*/ 14764 w 76200"/>
                  <a:gd name="connsiteY2" fmla="*/ 7144 h 19050"/>
                  <a:gd name="connsiteX3" fmla="*/ 7144 w 76200"/>
                  <a:gd name="connsiteY3" fmla="*/ 1476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9050">
                    <a:moveTo>
                      <a:pt x="73819" y="14764"/>
                    </a:moveTo>
                    <a:lnTo>
                      <a:pt x="66199" y="7144"/>
                    </a:lnTo>
                    <a:lnTo>
                      <a:pt x="14764" y="714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5" name="Freeform: Shape 367">
                <a:extLst>
                  <a:ext uri="{FF2B5EF4-FFF2-40B4-BE49-F238E27FC236}">
                    <a16:creationId xmlns="" xmlns:a16="http://schemas.microsoft.com/office/drawing/2014/main" id="{0F47898F-DDA2-4C5A-9EE7-3846EC9F867A}"/>
                  </a:ext>
                </a:extLst>
              </p:cNvPr>
              <p:cNvSpPr/>
              <p:nvPr/>
            </p:nvSpPr>
            <p:spPr>
              <a:xfrm>
                <a:off x="9197221" y="3416023"/>
                <a:ext cx="78196" cy="58647"/>
              </a:xfrm>
              <a:custGeom>
                <a:avLst/>
                <a:gdLst>
                  <a:gd name="connsiteX0" fmla="*/ 25241 w 38100"/>
                  <a:gd name="connsiteY0" fmla="*/ 7144 h 28575"/>
                  <a:gd name="connsiteX1" fmla="*/ 7144 w 38100"/>
                  <a:gd name="connsiteY1" fmla="*/ 23336 h 28575"/>
                  <a:gd name="connsiteX2" fmla="*/ 13811 w 38100"/>
                  <a:gd name="connsiteY2" fmla="*/ 23336 h 28575"/>
                  <a:gd name="connsiteX3" fmla="*/ 32861 w 381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28575">
                    <a:moveTo>
                      <a:pt x="25241" y="7144"/>
                    </a:moveTo>
                    <a:lnTo>
                      <a:pt x="7144" y="23336"/>
                    </a:lnTo>
                    <a:lnTo>
                      <a:pt x="13811" y="23336"/>
                    </a:lnTo>
                    <a:lnTo>
                      <a:pt x="32861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9" name="Freeform: Shape 368">
                <a:extLst>
                  <a:ext uri="{FF2B5EF4-FFF2-40B4-BE49-F238E27FC236}">
                    <a16:creationId xmlns="" xmlns:a16="http://schemas.microsoft.com/office/drawing/2014/main" id="{C53B6078-3B8D-4FD5-A9A8-85566B93EB0C}"/>
                  </a:ext>
                </a:extLst>
              </p:cNvPr>
              <p:cNvSpPr/>
              <p:nvPr/>
            </p:nvSpPr>
            <p:spPr>
              <a:xfrm>
                <a:off x="9339927" y="3416023"/>
                <a:ext cx="78196" cy="58647"/>
              </a:xfrm>
              <a:custGeom>
                <a:avLst/>
                <a:gdLst>
                  <a:gd name="connsiteX0" fmla="*/ 7144 w 38100"/>
                  <a:gd name="connsiteY0" fmla="*/ 7144 h 28575"/>
                  <a:gd name="connsiteX1" fmla="*/ 26194 w 38100"/>
                  <a:gd name="connsiteY1" fmla="*/ 23336 h 28575"/>
                  <a:gd name="connsiteX2" fmla="*/ 32861 w 38100"/>
                  <a:gd name="connsiteY2" fmla="*/ 23336 h 28575"/>
                  <a:gd name="connsiteX3" fmla="*/ 14764 w 381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28575">
                    <a:moveTo>
                      <a:pt x="7144" y="7144"/>
                    </a:moveTo>
                    <a:lnTo>
                      <a:pt x="26194" y="23336"/>
                    </a:lnTo>
                    <a:lnTo>
                      <a:pt x="32861" y="23336"/>
                    </a:lnTo>
                    <a:lnTo>
                      <a:pt x="14764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0" name="Freeform: Shape 369">
                <a:extLst>
                  <a:ext uri="{FF2B5EF4-FFF2-40B4-BE49-F238E27FC236}">
                    <a16:creationId xmlns="" xmlns:a16="http://schemas.microsoft.com/office/drawing/2014/main" id="{892B04A8-C195-47F2-834C-1195B323F0BB}"/>
                  </a:ext>
                </a:extLst>
              </p:cNvPr>
              <p:cNvSpPr/>
              <p:nvPr/>
            </p:nvSpPr>
            <p:spPr>
              <a:xfrm>
                <a:off x="9203084" y="3220533"/>
                <a:ext cx="215039" cy="175941"/>
              </a:xfrm>
              <a:custGeom>
                <a:avLst/>
                <a:gdLst>
                  <a:gd name="connsiteX0" fmla="*/ 86201 w 104775"/>
                  <a:gd name="connsiteY0" fmla="*/ 78581 h 85725"/>
                  <a:gd name="connsiteX1" fmla="*/ 82391 w 104775"/>
                  <a:gd name="connsiteY1" fmla="*/ 74771 h 85725"/>
                  <a:gd name="connsiteX2" fmla="*/ 86201 w 104775"/>
                  <a:gd name="connsiteY2" fmla="*/ 70961 h 85725"/>
                  <a:gd name="connsiteX3" fmla="*/ 90011 w 104775"/>
                  <a:gd name="connsiteY3" fmla="*/ 74771 h 85725"/>
                  <a:gd name="connsiteX4" fmla="*/ 86201 w 104775"/>
                  <a:gd name="connsiteY4" fmla="*/ 78581 h 85725"/>
                  <a:gd name="connsiteX5" fmla="*/ 76676 w 104775"/>
                  <a:gd name="connsiteY5" fmla="*/ 78581 h 85725"/>
                  <a:gd name="connsiteX6" fmla="*/ 72866 w 104775"/>
                  <a:gd name="connsiteY6" fmla="*/ 74771 h 85725"/>
                  <a:gd name="connsiteX7" fmla="*/ 76676 w 104775"/>
                  <a:gd name="connsiteY7" fmla="*/ 70961 h 85725"/>
                  <a:gd name="connsiteX8" fmla="*/ 80486 w 104775"/>
                  <a:gd name="connsiteY8" fmla="*/ 74771 h 85725"/>
                  <a:gd name="connsiteX9" fmla="*/ 76676 w 104775"/>
                  <a:gd name="connsiteY9" fmla="*/ 78581 h 85725"/>
                  <a:gd name="connsiteX10" fmla="*/ 51911 w 104775"/>
                  <a:gd name="connsiteY10" fmla="*/ 50959 h 85725"/>
                  <a:gd name="connsiteX11" fmla="*/ 44291 w 104775"/>
                  <a:gd name="connsiteY11" fmla="*/ 43339 h 85725"/>
                  <a:gd name="connsiteX12" fmla="*/ 51911 w 104775"/>
                  <a:gd name="connsiteY12" fmla="*/ 35719 h 85725"/>
                  <a:gd name="connsiteX13" fmla="*/ 59531 w 104775"/>
                  <a:gd name="connsiteY13" fmla="*/ 43339 h 85725"/>
                  <a:gd name="connsiteX14" fmla="*/ 51911 w 104775"/>
                  <a:gd name="connsiteY14" fmla="*/ 50959 h 85725"/>
                  <a:gd name="connsiteX15" fmla="*/ 26194 w 104775"/>
                  <a:gd name="connsiteY15" fmla="*/ 78581 h 85725"/>
                  <a:gd name="connsiteX16" fmla="*/ 22384 w 104775"/>
                  <a:gd name="connsiteY16" fmla="*/ 74771 h 85725"/>
                  <a:gd name="connsiteX17" fmla="*/ 26194 w 104775"/>
                  <a:gd name="connsiteY17" fmla="*/ 70961 h 85725"/>
                  <a:gd name="connsiteX18" fmla="*/ 30004 w 104775"/>
                  <a:gd name="connsiteY18" fmla="*/ 74771 h 85725"/>
                  <a:gd name="connsiteX19" fmla="*/ 26194 w 104775"/>
                  <a:gd name="connsiteY19" fmla="*/ 78581 h 85725"/>
                  <a:gd name="connsiteX20" fmla="*/ 15716 w 104775"/>
                  <a:gd name="connsiteY20" fmla="*/ 78581 h 85725"/>
                  <a:gd name="connsiteX21" fmla="*/ 11906 w 104775"/>
                  <a:gd name="connsiteY21" fmla="*/ 74771 h 85725"/>
                  <a:gd name="connsiteX22" fmla="*/ 15716 w 104775"/>
                  <a:gd name="connsiteY22" fmla="*/ 70961 h 85725"/>
                  <a:gd name="connsiteX23" fmla="*/ 19526 w 104775"/>
                  <a:gd name="connsiteY23" fmla="*/ 74771 h 85725"/>
                  <a:gd name="connsiteX24" fmla="*/ 15716 w 104775"/>
                  <a:gd name="connsiteY24" fmla="*/ 78581 h 85725"/>
                  <a:gd name="connsiteX25" fmla="*/ 17621 w 104775"/>
                  <a:gd name="connsiteY25" fmla="*/ 27146 h 85725"/>
                  <a:gd name="connsiteX26" fmla="*/ 19526 w 104775"/>
                  <a:gd name="connsiteY26" fmla="*/ 15716 h 85725"/>
                  <a:gd name="connsiteX27" fmla="*/ 23336 w 104775"/>
                  <a:gd name="connsiteY27" fmla="*/ 12859 h 85725"/>
                  <a:gd name="connsiteX28" fmla="*/ 50006 w 104775"/>
                  <a:gd name="connsiteY28" fmla="*/ 12859 h 85725"/>
                  <a:gd name="connsiteX29" fmla="*/ 50006 w 104775"/>
                  <a:gd name="connsiteY29" fmla="*/ 30004 h 85725"/>
                  <a:gd name="connsiteX30" fmla="*/ 20479 w 104775"/>
                  <a:gd name="connsiteY30" fmla="*/ 30004 h 85725"/>
                  <a:gd name="connsiteX31" fmla="*/ 17621 w 104775"/>
                  <a:gd name="connsiteY31" fmla="*/ 27146 h 85725"/>
                  <a:gd name="connsiteX32" fmla="*/ 53816 w 104775"/>
                  <a:gd name="connsiteY32" fmla="*/ 11906 h 85725"/>
                  <a:gd name="connsiteX33" fmla="*/ 80486 w 104775"/>
                  <a:gd name="connsiteY33" fmla="*/ 11906 h 85725"/>
                  <a:gd name="connsiteX34" fmla="*/ 84296 w 104775"/>
                  <a:gd name="connsiteY34" fmla="*/ 14764 h 85725"/>
                  <a:gd name="connsiteX35" fmla="*/ 86201 w 104775"/>
                  <a:gd name="connsiteY35" fmla="*/ 26194 h 85725"/>
                  <a:gd name="connsiteX36" fmla="*/ 83344 w 104775"/>
                  <a:gd name="connsiteY36" fmla="*/ 29051 h 85725"/>
                  <a:gd name="connsiteX37" fmla="*/ 53816 w 104775"/>
                  <a:gd name="connsiteY37" fmla="*/ 29051 h 85725"/>
                  <a:gd name="connsiteX38" fmla="*/ 53816 w 104775"/>
                  <a:gd name="connsiteY38" fmla="*/ 11906 h 85725"/>
                  <a:gd name="connsiteX39" fmla="*/ 91916 w 104775"/>
                  <a:gd name="connsiteY39" fmla="*/ 32861 h 85725"/>
                  <a:gd name="connsiteX40" fmla="*/ 90011 w 104775"/>
                  <a:gd name="connsiteY40" fmla="*/ 17621 h 85725"/>
                  <a:gd name="connsiteX41" fmla="*/ 77629 w 104775"/>
                  <a:gd name="connsiteY41" fmla="*/ 7144 h 85725"/>
                  <a:gd name="connsiteX42" fmla="*/ 27146 w 104775"/>
                  <a:gd name="connsiteY42" fmla="*/ 7144 h 85725"/>
                  <a:gd name="connsiteX43" fmla="*/ 14764 w 104775"/>
                  <a:gd name="connsiteY43" fmla="*/ 17621 h 85725"/>
                  <a:gd name="connsiteX44" fmla="*/ 12859 w 104775"/>
                  <a:gd name="connsiteY44" fmla="*/ 32861 h 85725"/>
                  <a:gd name="connsiteX45" fmla="*/ 7144 w 104775"/>
                  <a:gd name="connsiteY45" fmla="*/ 41434 h 85725"/>
                  <a:gd name="connsiteX46" fmla="*/ 7144 w 104775"/>
                  <a:gd name="connsiteY46" fmla="*/ 76676 h 85725"/>
                  <a:gd name="connsiteX47" fmla="*/ 9049 w 104775"/>
                  <a:gd name="connsiteY47" fmla="*/ 82391 h 85725"/>
                  <a:gd name="connsiteX48" fmla="*/ 18574 w 104775"/>
                  <a:gd name="connsiteY48" fmla="*/ 86201 h 85725"/>
                  <a:gd name="connsiteX49" fmla="*/ 87154 w 104775"/>
                  <a:gd name="connsiteY49" fmla="*/ 86201 h 85725"/>
                  <a:gd name="connsiteX50" fmla="*/ 97631 w 104775"/>
                  <a:gd name="connsiteY50" fmla="*/ 80486 h 85725"/>
                  <a:gd name="connsiteX51" fmla="*/ 98584 w 104775"/>
                  <a:gd name="connsiteY51" fmla="*/ 75724 h 85725"/>
                  <a:gd name="connsiteX52" fmla="*/ 98584 w 104775"/>
                  <a:gd name="connsiteY52" fmla="*/ 40481 h 85725"/>
                  <a:gd name="connsiteX53" fmla="*/ 91916 w 104775"/>
                  <a:gd name="connsiteY53" fmla="*/ 3286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04775" h="85725">
                    <a:moveTo>
                      <a:pt x="86201" y="78581"/>
                    </a:moveTo>
                    <a:cubicBezTo>
                      <a:pt x="84296" y="78581"/>
                      <a:pt x="82391" y="76676"/>
                      <a:pt x="82391" y="74771"/>
                    </a:cubicBezTo>
                    <a:cubicBezTo>
                      <a:pt x="82391" y="72866"/>
                      <a:pt x="84296" y="70961"/>
                      <a:pt x="86201" y="70961"/>
                    </a:cubicBezTo>
                    <a:cubicBezTo>
                      <a:pt x="88106" y="70961"/>
                      <a:pt x="90011" y="72866"/>
                      <a:pt x="90011" y="74771"/>
                    </a:cubicBezTo>
                    <a:cubicBezTo>
                      <a:pt x="90011" y="76676"/>
                      <a:pt x="88106" y="78581"/>
                      <a:pt x="86201" y="78581"/>
                    </a:cubicBezTo>
                    <a:moveTo>
                      <a:pt x="76676" y="78581"/>
                    </a:moveTo>
                    <a:cubicBezTo>
                      <a:pt x="74771" y="78581"/>
                      <a:pt x="72866" y="76676"/>
                      <a:pt x="72866" y="74771"/>
                    </a:cubicBezTo>
                    <a:cubicBezTo>
                      <a:pt x="72866" y="72866"/>
                      <a:pt x="74771" y="70961"/>
                      <a:pt x="76676" y="70961"/>
                    </a:cubicBezTo>
                    <a:cubicBezTo>
                      <a:pt x="78581" y="70961"/>
                      <a:pt x="80486" y="72866"/>
                      <a:pt x="80486" y="74771"/>
                    </a:cubicBezTo>
                    <a:cubicBezTo>
                      <a:pt x="80486" y="76676"/>
                      <a:pt x="78581" y="78581"/>
                      <a:pt x="76676" y="78581"/>
                    </a:cubicBezTo>
                    <a:moveTo>
                      <a:pt x="51911" y="50959"/>
                    </a:moveTo>
                    <a:cubicBezTo>
                      <a:pt x="48101" y="50959"/>
                      <a:pt x="44291" y="47149"/>
                      <a:pt x="44291" y="43339"/>
                    </a:cubicBezTo>
                    <a:cubicBezTo>
                      <a:pt x="44291" y="39529"/>
                      <a:pt x="48101" y="35719"/>
                      <a:pt x="51911" y="35719"/>
                    </a:cubicBezTo>
                    <a:cubicBezTo>
                      <a:pt x="55721" y="35719"/>
                      <a:pt x="59531" y="39529"/>
                      <a:pt x="59531" y="43339"/>
                    </a:cubicBezTo>
                    <a:cubicBezTo>
                      <a:pt x="59531" y="48101"/>
                      <a:pt x="55721" y="50959"/>
                      <a:pt x="51911" y="50959"/>
                    </a:cubicBezTo>
                    <a:moveTo>
                      <a:pt x="26194" y="78581"/>
                    </a:moveTo>
                    <a:cubicBezTo>
                      <a:pt x="24289" y="78581"/>
                      <a:pt x="22384" y="76676"/>
                      <a:pt x="22384" y="74771"/>
                    </a:cubicBezTo>
                    <a:cubicBezTo>
                      <a:pt x="22384" y="72866"/>
                      <a:pt x="24289" y="70961"/>
                      <a:pt x="26194" y="70961"/>
                    </a:cubicBezTo>
                    <a:cubicBezTo>
                      <a:pt x="28099" y="70961"/>
                      <a:pt x="30004" y="72866"/>
                      <a:pt x="30004" y="74771"/>
                    </a:cubicBezTo>
                    <a:cubicBezTo>
                      <a:pt x="30004" y="76676"/>
                      <a:pt x="28099" y="78581"/>
                      <a:pt x="26194" y="78581"/>
                    </a:cubicBezTo>
                    <a:moveTo>
                      <a:pt x="15716" y="78581"/>
                    </a:moveTo>
                    <a:cubicBezTo>
                      <a:pt x="13811" y="78581"/>
                      <a:pt x="11906" y="76676"/>
                      <a:pt x="11906" y="74771"/>
                    </a:cubicBezTo>
                    <a:cubicBezTo>
                      <a:pt x="11906" y="72866"/>
                      <a:pt x="13811" y="70961"/>
                      <a:pt x="15716" y="70961"/>
                    </a:cubicBezTo>
                    <a:cubicBezTo>
                      <a:pt x="17621" y="70961"/>
                      <a:pt x="19526" y="72866"/>
                      <a:pt x="19526" y="74771"/>
                    </a:cubicBezTo>
                    <a:cubicBezTo>
                      <a:pt x="19526" y="76676"/>
                      <a:pt x="18574" y="78581"/>
                      <a:pt x="15716" y="78581"/>
                    </a:cubicBezTo>
                    <a:moveTo>
                      <a:pt x="17621" y="27146"/>
                    </a:moveTo>
                    <a:lnTo>
                      <a:pt x="19526" y="15716"/>
                    </a:lnTo>
                    <a:cubicBezTo>
                      <a:pt x="19526" y="13811"/>
                      <a:pt x="21431" y="12859"/>
                      <a:pt x="23336" y="12859"/>
                    </a:cubicBezTo>
                    <a:lnTo>
                      <a:pt x="50006" y="12859"/>
                    </a:lnTo>
                    <a:lnTo>
                      <a:pt x="50006" y="30004"/>
                    </a:lnTo>
                    <a:lnTo>
                      <a:pt x="20479" y="30004"/>
                    </a:lnTo>
                    <a:cubicBezTo>
                      <a:pt x="18574" y="30004"/>
                      <a:pt x="17621" y="28099"/>
                      <a:pt x="17621" y="27146"/>
                    </a:cubicBezTo>
                    <a:moveTo>
                      <a:pt x="53816" y="11906"/>
                    </a:moveTo>
                    <a:lnTo>
                      <a:pt x="80486" y="11906"/>
                    </a:lnTo>
                    <a:cubicBezTo>
                      <a:pt x="82391" y="11906"/>
                      <a:pt x="83344" y="12859"/>
                      <a:pt x="84296" y="14764"/>
                    </a:cubicBezTo>
                    <a:lnTo>
                      <a:pt x="86201" y="26194"/>
                    </a:lnTo>
                    <a:cubicBezTo>
                      <a:pt x="86201" y="28099"/>
                      <a:pt x="85249" y="29051"/>
                      <a:pt x="83344" y="29051"/>
                    </a:cubicBezTo>
                    <a:lnTo>
                      <a:pt x="53816" y="29051"/>
                    </a:lnTo>
                    <a:lnTo>
                      <a:pt x="53816" y="11906"/>
                    </a:lnTo>
                    <a:close/>
                    <a:moveTo>
                      <a:pt x="91916" y="32861"/>
                    </a:moveTo>
                    <a:lnTo>
                      <a:pt x="90011" y="17621"/>
                    </a:lnTo>
                    <a:cubicBezTo>
                      <a:pt x="89059" y="11906"/>
                      <a:pt x="83344" y="7144"/>
                      <a:pt x="77629" y="7144"/>
                    </a:cubicBezTo>
                    <a:lnTo>
                      <a:pt x="27146" y="7144"/>
                    </a:lnTo>
                    <a:cubicBezTo>
                      <a:pt x="21431" y="7144"/>
                      <a:pt x="15716" y="11906"/>
                      <a:pt x="14764" y="17621"/>
                    </a:cubicBezTo>
                    <a:lnTo>
                      <a:pt x="12859" y="32861"/>
                    </a:lnTo>
                    <a:cubicBezTo>
                      <a:pt x="10954" y="34766"/>
                      <a:pt x="7144" y="37624"/>
                      <a:pt x="7144" y="41434"/>
                    </a:cubicBezTo>
                    <a:lnTo>
                      <a:pt x="7144" y="76676"/>
                    </a:lnTo>
                    <a:cubicBezTo>
                      <a:pt x="7144" y="78581"/>
                      <a:pt x="8096" y="80486"/>
                      <a:pt x="9049" y="82391"/>
                    </a:cubicBezTo>
                    <a:cubicBezTo>
                      <a:pt x="10954" y="85249"/>
                      <a:pt x="14764" y="86201"/>
                      <a:pt x="18574" y="86201"/>
                    </a:cubicBezTo>
                    <a:lnTo>
                      <a:pt x="87154" y="86201"/>
                    </a:lnTo>
                    <a:cubicBezTo>
                      <a:pt x="90964" y="86201"/>
                      <a:pt x="94774" y="84296"/>
                      <a:pt x="97631" y="80486"/>
                    </a:cubicBezTo>
                    <a:cubicBezTo>
                      <a:pt x="98584" y="79534"/>
                      <a:pt x="98584" y="77629"/>
                      <a:pt x="98584" y="75724"/>
                    </a:cubicBezTo>
                    <a:lnTo>
                      <a:pt x="98584" y="40481"/>
                    </a:lnTo>
                    <a:cubicBezTo>
                      <a:pt x="97631" y="37624"/>
                      <a:pt x="93821" y="34766"/>
                      <a:pt x="91916" y="32861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25" name="ZoneTexte 313">
              <a:extLst>
                <a:ext uri="{FF2B5EF4-FFF2-40B4-BE49-F238E27FC236}">
                  <a16:creationId xmlns="" xmlns:a16="http://schemas.microsoft.com/office/drawing/2014/main" id="{90A90565-8D0F-4B52-9E0E-F600E76F2D5E}"/>
                </a:ext>
              </a:extLst>
            </p:cNvPr>
            <p:cNvSpPr txBox="1"/>
            <p:nvPr/>
          </p:nvSpPr>
          <p:spPr>
            <a:xfrm>
              <a:off x="6374170" y="5036619"/>
              <a:ext cx="154504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1200" kern="0" dirty="0" smtClean="0">
                  <a:solidFill>
                    <a:srgbClr val="2F4E96"/>
                  </a:solidFill>
                  <a:ea typeface="Roboto Black" panose="02000000000000000000" pitchFamily="2" charset="0"/>
                </a:rPr>
                <a:t> 2 lignes </a:t>
              </a:r>
              <a:r>
                <a:rPr lang="fr-FR" sz="1200" kern="0" dirty="0">
                  <a:solidFill>
                    <a:srgbClr val="2F4E96"/>
                  </a:solidFill>
                  <a:ea typeface="Roboto Black" panose="02000000000000000000" pitchFamily="2" charset="0"/>
                </a:rPr>
                <a:t/>
              </a:r>
              <a:br>
                <a:rPr lang="fr-FR" sz="1200" kern="0" dirty="0">
                  <a:solidFill>
                    <a:srgbClr val="2F4E96"/>
                  </a:solidFill>
                  <a:ea typeface="Roboto Black" panose="02000000000000000000" pitchFamily="2" charset="0"/>
                </a:rPr>
              </a:br>
              <a:r>
                <a:rPr lang="fr-FR" sz="1200" kern="0" dirty="0">
                  <a:solidFill>
                    <a:srgbClr val="2F4E96"/>
                  </a:solidFill>
                  <a:ea typeface="Roboto Black" panose="02000000000000000000" pitchFamily="2" charset="0"/>
                </a:rPr>
                <a:t>de </a:t>
              </a:r>
              <a:r>
                <a:rPr lang="fr-FR" sz="1200" b="1" kern="0" dirty="0">
                  <a:solidFill>
                    <a:srgbClr val="2F4E96"/>
                  </a:solidFill>
                  <a:ea typeface="Roboto Black" panose="02000000000000000000" pitchFamily="2" charset="0"/>
                </a:rPr>
                <a:t>RER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7B0F7FE-165C-49F4-A9FB-F9CEF211BAE0}"/>
              </a:ext>
            </a:extLst>
          </p:cNvPr>
          <p:cNvGrpSpPr/>
          <p:nvPr/>
        </p:nvGrpSpPr>
        <p:grpSpPr>
          <a:xfrm>
            <a:off x="290246" y="3398055"/>
            <a:ext cx="884909" cy="239546"/>
            <a:chOff x="0" y="3802365"/>
            <a:chExt cx="1179879" cy="319395"/>
          </a:xfrm>
        </p:grpSpPr>
        <p:cxnSp>
          <p:nvCxnSpPr>
            <p:cNvPr id="74" name="Connecteur droit 333">
              <a:extLst>
                <a:ext uri="{FF2B5EF4-FFF2-40B4-BE49-F238E27FC236}">
                  <a16:creationId xmlns="" xmlns:a16="http://schemas.microsoft.com/office/drawing/2014/main" id="{A48CF1F3-7DFD-4D72-906D-B4CC4B3D4F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62062"/>
              <a:ext cx="935130" cy="0"/>
            </a:xfrm>
            <a:prstGeom prst="line">
              <a:avLst/>
            </a:prstGeom>
            <a:solidFill>
              <a:schemeClr val="bg2"/>
            </a:solidFill>
            <a:ln w="50800" cap="rnd" cmpd="sng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Ellipse 331">
              <a:extLst>
                <a:ext uri="{FF2B5EF4-FFF2-40B4-BE49-F238E27FC236}">
                  <a16:creationId xmlns="" xmlns:a16="http://schemas.microsoft.com/office/drawing/2014/main" id="{2608F43C-00C3-4A06-86BE-EDF5825C3720}"/>
                </a:ext>
              </a:extLst>
            </p:cNvPr>
            <p:cNvSpPr/>
            <p:nvPr/>
          </p:nvSpPr>
          <p:spPr>
            <a:xfrm>
              <a:off x="863114" y="3802365"/>
              <a:ext cx="316765" cy="31939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652C75C-04E0-48A5-B489-8D5144E108E8}"/>
              </a:ext>
            </a:extLst>
          </p:cNvPr>
          <p:cNvGrpSpPr/>
          <p:nvPr/>
        </p:nvGrpSpPr>
        <p:grpSpPr>
          <a:xfrm>
            <a:off x="7910796" y="3485606"/>
            <a:ext cx="837641" cy="239546"/>
            <a:chOff x="11075145" y="3802051"/>
            <a:chExt cx="1116855" cy="319395"/>
          </a:xfrm>
        </p:grpSpPr>
        <p:cxnSp>
          <p:nvCxnSpPr>
            <p:cNvPr id="148" name="Connecteur droit 333">
              <a:extLst>
                <a:ext uri="{FF2B5EF4-FFF2-40B4-BE49-F238E27FC236}">
                  <a16:creationId xmlns="" xmlns:a16="http://schemas.microsoft.com/office/drawing/2014/main" id="{A672E711-7B31-42A3-9DF3-279562E3C77C}"/>
                </a:ext>
              </a:extLst>
            </p:cNvPr>
            <p:cNvCxnSpPr>
              <a:cxnSpLocks/>
            </p:cNvCxnSpPr>
            <p:nvPr/>
          </p:nvCxnSpPr>
          <p:spPr>
            <a:xfrm>
              <a:off x="11256871" y="3961748"/>
              <a:ext cx="935129" cy="0"/>
            </a:xfrm>
            <a:prstGeom prst="line">
              <a:avLst/>
            </a:prstGeom>
            <a:solidFill>
              <a:schemeClr val="bg2"/>
            </a:solidFill>
            <a:ln w="50800" cap="rnd" cmpd="sng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Ellipse 331">
              <a:extLst>
                <a:ext uri="{FF2B5EF4-FFF2-40B4-BE49-F238E27FC236}">
                  <a16:creationId xmlns="" xmlns:a16="http://schemas.microsoft.com/office/drawing/2014/main" id="{0C97FFA4-A764-459E-9F5A-779AD5B6C2B8}"/>
                </a:ext>
              </a:extLst>
            </p:cNvPr>
            <p:cNvSpPr/>
            <p:nvPr/>
          </p:nvSpPr>
          <p:spPr>
            <a:xfrm>
              <a:off x="11075145" y="3802051"/>
              <a:ext cx="316765" cy="31939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7118AE76-1E82-4B0A-9C29-F9B70998BFD8}"/>
              </a:ext>
            </a:extLst>
          </p:cNvPr>
          <p:cNvSpPr/>
          <p:nvPr/>
        </p:nvSpPr>
        <p:spPr>
          <a:xfrm>
            <a:off x="6682988" y="1904844"/>
            <a:ext cx="1623371" cy="2908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200" dirty="0">
                <a:solidFill>
                  <a:schemeClr val="bg2"/>
                </a:solidFill>
                <a:latin typeface="Parisine Office" panose="020B0503050000020004" pitchFamily="34" charset="0"/>
                <a:cs typeface="Times New Roman" panose="02020603050405020304" pitchFamily="18" charset="0"/>
              </a:rPr>
              <a:t>collaborateurs</a:t>
            </a:r>
          </a:p>
        </p:txBody>
      </p:sp>
      <p:sp>
        <p:nvSpPr>
          <p:cNvPr id="170" name="Titre 1">
            <a:extLst>
              <a:ext uri="{FF2B5EF4-FFF2-40B4-BE49-F238E27FC236}">
                <a16:creationId xmlns="" xmlns:a16="http://schemas.microsoft.com/office/drawing/2014/main" id="{9A6A2DB9-E418-45CE-8CBD-F0AEF67B979C}"/>
              </a:ext>
            </a:extLst>
          </p:cNvPr>
          <p:cNvSpPr txBox="1">
            <a:spLocks/>
          </p:cNvSpPr>
          <p:nvPr/>
        </p:nvSpPr>
        <p:spPr>
          <a:xfrm>
            <a:off x="473146" y="79969"/>
            <a:ext cx="10955382" cy="5753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+mj-cs"/>
              </a:rPr>
              <a:t>Le Groupe  RATP et ses origines</a:t>
            </a:r>
            <a:endParaRPr kumimoji="0" lang="fr-FR" altLang="fr-FR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Roboto" panose="02000000000000000000" pitchFamily="2" charset="0"/>
              <a:cs typeface="+mj-cs"/>
            </a:endParaRPr>
          </a:p>
        </p:txBody>
      </p:sp>
      <p:grpSp>
        <p:nvGrpSpPr>
          <p:cNvPr id="171" name="Group 6">
            <a:extLst>
              <a:ext uri="{FF2B5EF4-FFF2-40B4-BE49-F238E27FC236}">
                <a16:creationId xmlns="" xmlns:a16="http://schemas.microsoft.com/office/drawing/2014/main" id="{8A95FA44-159E-48EB-AA56-648C5BCC9CE8}"/>
              </a:ext>
            </a:extLst>
          </p:cNvPr>
          <p:cNvGrpSpPr/>
          <p:nvPr/>
        </p:nvGrpSpPr>
        <p:grpSpPr>
          <a:xfrm>
            <a:off x="1298681" y="3650692"/>
            <a:ext cx="1315949" cy="886399"/>
            <a:chOff x="1377984" y="3534919"/>
            <a:chExt cx="1315949" cy="886399"/>
          </a:xfrm>
        </p:grpSpPr>
        <p:sp>
          <p:nvSpPr>
            <p:cNvPr id="222" name="ZoneTexte 313">
              <a:extLst>
                <a:ext uri="{FF2B5EF4-FFF2-40B4-BE49-F238E27FC236}">
                  <a16:creationId xmlns="" xmlns:a16="http://schemas.microsoft.com/office/drawing/2014/main" id="{7AE77194-DD31-4F37-B957-18C7D339DC49}"/>
                </a:ext>
              </a:extLst>
            </p:cNvPr>
            <p:cNvSpPr txBox="1"/>
            <p:nvPr/>
          </p:nvSpPr>
          <p:spPr>
            <a:xfrm>
              <a:off x="1377984" y="3534919"/>
              <a:ext cx="1315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ea typeface="Roboto Medium" panose="02000000000000000000" pitchFamily="2" charset="0"/>
                </a:rPr>
                <a:t>14 lignes de Métro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  <a:ea typeface="Roboto Medium" panose="02000000000000000000" pitchFamily="2" charset="0"/>
              </a:endParaRPr>
            </a:p>
          </p:txBody>
        </p:sp>
        <p:grpSp>
          <p:nvGrpSpPr>
            <p:cNvPr id="219" name="Groupe 218">
              <a:extLst>
                <a:ext uri="{FF2B5EF4-FFF2-40B4-BE49-F238E27FC236}">
                  <a16:creationId xmlns="" xmlns:a16="http://schemas.microsoft.com/office/drawing/2014/main" id="{406A04FA-A4AF-4013-96AD-3FC113E9F136}"/>
                </a:ext>
              </a:extLst>
            </p:cNvPr>
            <p:cNvGrpSpPr/>
            <p:nvPr/>
          </p:nvGrpSpPr>
          <p:grpSpPr>
            <a:xfrm>
              <a:off x="1749240" y="3958466"/>
              <a:ext cx="462852" cy="462852"/>
              <a:chOff x="974078" y="3037808"/>
              <a:chExt cx="462852" cy="462852"/>
            </a:xfrm>
          </p:grpSpPr>
          <p:sp>
            <p:nvSpPr>
              <p:cNvPr id="220" name="Freeform: Shape 383">
                <a:extLst>
                  <a:ext uri="{FF2B5EF4-FFF2-40B4-BE49-F238E27FC236}">
                    <a16:creationId xmlns="" xmlns:a16="http://schemas.microsoft.com/office/drawing/2014/main" id="{85F77B5E-80FC-4B48-B427-F2E2F1AC93FE}"/>
                  </a:ext>
                </a:extLst>
              </p:cNvPr>
              <p:cNvSpPr/>
              <p:nvPr/>
            </p:nvSpPr>
            <p:spPr>
              <a:xfrm>
                <a:off x="974078" y="3037808"/>
                <a:ext cx="462852" cy="462852"/>
              </a:xfrm>
              <a:custGeom>
                <a:avLst/>
                <a:gdLst>
                  <a:gd name="connsiteX0" fmla="*/ 95726 w 190500"/>
                  <a:gd name="connsiteY0" fmla="*/ 184325 h 190500"/>
                  <a:gd name="connsiteX1" fmla="*/ 184309 w 190500"/>
                  <a:gd name="connsiteY1" fmla="*/ 95743 h 190500"/>
                  <a:gd name="connsiteX2" fmla="*/ 95726 w 190500"/>
                  <a:gd name="connsiteY2" fmla="*/ 7160 h 190500"/>
                  <a:gd name="connsiteX3" fmla="*/ 7144 w 190500"/>
                  <a:gd name="connsiteY3" fmla="*/ 94790 h 190500"/>
                  <a:gd name="connsiteX4" fmla="*/ 95726 w 190500"/>
                  <a:gd name="connsiteY4" fmla="*/ 1843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726" y="184325"/>
                    </a:moveTo>
                    <a:cubicBezTo>
                      <a:pt x="145256" y="184325"/>
                      <a:pt x="184309" y="144320"/>
                      <a:pt x="184309" y="95743"/>
                    </a:cubicBezTo>
                    <a:cubicBezTo>
                      <a:pt x="184309" y="46213"/>
                      <a:pt x="144304" y="7160"/>
                      <a:pt x="95726" y="7160"/>
                    </a:cubicBezTo>
                    <a:cubicBezTo>
                      <a:pt x="47149" y="6208"/>
                      <a:pt x="7144" y="46213"/>
                      <a:pt x="7144" y="94790"/>
                    </a:cubicBezTo>
                    <a:cubicBezTo>
                      <a:pt x="7144" y="144320"/>
                      <a:pt x="47149" y="184325"/>
                      <a:pt x="95726" y="184325"/>
                    </a:cubicBezTo>
                  </a:path>
                </a:pathLst>
              </a:custGeom>
              <a:solidFill>
                <a:srgbClr val="25A79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Freeform: Shape 389">
                <a:extLst>
                  <a:ext uri="{FF2B5EF4-FFF2-40B4-BE49-F238E27FC236}">
                    <a16:creationId xmlns="" xmlns:a16="http://schemas.microsoft.com/office/drawing/2014/main" id="{16DCFD97-A418-40D2-AA41-9EAD1F54C5A1}"/>
                  </a:ext>
                </a:extLst>
              </p:cNvPr>
              <p:cNvSpPr/>
              <p:nvPr/>
            </p:nvSpPr>
            <p:spPr>
              <a:xfrm>
                <a:off x="1083934" y="3141949"/>
                <a:ext cx="254570" cy="254570"/>
              </a:xfrm>
              <a:custGeom>
                <a:avLst/>
                <a:gdLst>
                  <a:gd name="connsiteX0" fmla="*/ 90964 w 104775"/>
                  <a:gd name="connsiteY0" fmla="*/ 97631 h 104775"/>
                  <a:gd name="connsiteX1" fmla="*/ 84296 w 104775"/>
                  <a:gd name="connsiteY1" fmla="*/ 90964 h 104775"/>
                  <a:gd name="connsiteX2" fmla="*/ 90964 w 104775"/>
                  <a:gd name="connsiteY2" fmla="*/ 84296 h 104775"/>
                  <a:gd name="connsiteX3" fmla="*/ 97631 w 104775"/>
                  <a:gd name="connsiteY3" fmla="*/ 90964 h 104775"/>
                  <a:gd name="connsiteX4" fmla="*/ 90964 w 104775"/>
                  <a:gd name="connsiteY4" fmla="*/ 97631 h 104775"/>
                  <a:gd name="connsiteX5" fmla="*/ 57626 w 104775"/>
                  <a:gd name="connsiteY5" fmla="*/ 30956 h 104775"/>
                  <a:gd name="connsiteX6" fmla="*/ 92869 w 104775"/>
                  <a:gd name="connsiteY6" fmla="*/ 30956 h 104775"/>
                  <a:gd name="connsiteX7" fmla="*/ 97631 w 104775"/>
                  <a:gd name="connsiteY7" fmla="*/ 35719 h 104775"/>
                  <a:gd name="connsiteX8" fmla="*/ 97631 w 104775"/>
                  <a:gd name="connsiteY8" fmla="*/ 61436 h 104775"/>
                  <a:gd name="connsiteX9" fmla="*/ 92869 w 104775"/>
                  <a:gd name="connsiteY9" fmla="*/ 66199 h 104775"/>
                  <a:gd name="connsiteX10" fmla="*/ 57626 w 104775"/>
                  <a:gd name="connsiteY10" fmla="*/ 66199 h 104775"/>
                  <a:gd name="connsiteX11" fmla="*/ 57626 w 104775"/>
                  <a:gd name="connsiteY11" fmla="*/ 30956 h 104775"/>
                  <a:gd name="connsiteX12" fmla="*/ 52864 w 104775"/>
                  <a:gd name="connsiteY12" fmla="*/ 66199 h 104775"/>
                  <a:gd name="connsiteX13" fmla="*/ 17621 w 104775"/>
                  <a:gd name="connsiteY13" fmla="*/ 66199 h 104775"/>
                  <a:gd name="connsiteX14" fmla="*/ 12859 w 104775"/>
                  <a:gd name="connsiteY14" fmla="*/ 61436 h 104775"/>
                  <a:gd name="connsiteX15" fmla="*/ 12859 w 104775"/>
                  <a:gd name="connsiteY15" fmla="*/ 36671 h 104775"/>
                  <a:gd name="connsiteX16" fmla="*/ 17621 w 104775"/>
                  <a:gd name="connsiteY16" fmla="*/ 31909 h 104775"/>
                  <a:gd name="connsiteX17" fmla="*/ 52864 w 104775"/>
                  <a:gd name="connsiteY17" fmla="*/ 31909 h 104775"/>
                  <a:gd name="connsiteX18" fmla="*/ 52864 w 104775"/>
                  <a:gd name="connsiteY18" fmla="*/ 66199 h 104775"/>
                  <a:gd name="connsiteX19" fmla="*/ 52864 w 104775"/>
                  <a:gd name="connsiteY19" fmla="*/ 66199 h 104775"/>
                  <a:gd name="connsiteX20" fmla="*/ 19526 w 104775"/>
                  <a:gd name="connsiteY20" fmla="*/ 97631 h 104775"/>
                  <a:gd name="connsiteX21" fmla="*/ 12859 w 104775"/>
                  <a:gd name="connsiteY21" fmla="*/ 90964 h 104775"/>
                  <a:gd name="connsiteX22" fmla="*/ 19526 w 104775"/>
                  <a:gd name="connsiteY22" fmla="*/ 84296 h 104775"/>
                  <a:gd name="connsiteX23" fmla="*/ 26194 w 104775"/>
                  <a:gd name="connsiteY23" fmla="*/ 90964 h 104775"/>
                  <a:gd name="connsiteX24" fmla="*/ 19526 w 104775"/>
                  <a:gd name="connsiteY24" fmla="*/ 97631 h 104775"/>
                  <a:gd name="connsiteX25" fmla="*/ 42386 w 104775"/>
                  <a:gd name="connsiteY25" fmla="*/ 14764 h 104775"/>
                  <a:gd name="connsiteX26" fmla="*/ 45244 w 104775"/>
                  <a:gd name="connsiteY26" fmla="*/ 11906 h 104775"/>
                  <a:gd name="connsiteX27" fmla="*/ 64294 w 104775"/>
                  <a:gd name="connsiteY27" fmla="*/ 11906 h 104775"/>
                  <a:gd name="connsiteX28" fmla="*/ 67151 w 104775"/>
                  <a:gd name="connsiteY28" fmla="*/ 14764 h 104775"/>
                  <a:gd name="connsiteX29" fmla="*/ 67151 w 104775"/>
                  <a:gd name="connsiteY29" fmla="*/ 23336 h 104775"/>
                  <a:gd name="connsiteX30" fmla="*/ 64294 w 104775"/>
                  <a:gd name="connsiteY30" fmla="*/ 26194 h 104775"/>
                  <a:gd name="connsiteX31" fmla="*/ 45244 w 104775"/>
                  <a:gd name="connsiteY31" fmla="*/ 26194 h 104775"/>
                  <a:gd name="connsiteX32" fmla="*/ 42386 w 104775"/>
                  <a:gd name="connsiteY32" fmla="*/ 23336 h 104775"/>
                  <a:gd name="connsiteX33" fmla="*/ 42386 w 104775"/>
                  <a:gd name="connsiteY33" fmla="*/ 14764 h 104775"/>
                  <a:gd name="connsiteX34" fmla="*/ 89059 w 104775"/>
                  <a:gd name="connsiteY34" fmla="*/ 7144 h 104775"/>
                  <a:gd name="connsiteX35" fmla="*/ 21431 w 104775"/>
                  <a:gd name="connsiteY35" fmla="*/ 7144 h 104775"/>
                  <a:gd name="connsiteX36" fmla="*/ 7144 w 104775"/>
                  <a:gd name="connsiteY36" fmla="*/ 21431 h 104775"/>
                  <a:gd name="connsiteX37" fmla="*/ 7144 w 104775"/>
                  <a:gd name="connsiteY37" fmla="*/ 89059 h 104775"/>
                  <a:gd name="connsiteX38" fmla="*/ 21431 w 104775"/>
                  <a:gd name="connsiteY38" fmla="*/ 103346 h 104775"/>
                  <a:gd name="connsiteX39" fmla="*/ 90011 w 104775"/>
                  <a:gd name="connsiteY39" fmla="*/ 103346 h 104775"/>
                  <a:gd name="connsiteX40" fmla="*/ 104299 w 104775"/>
                  <a:gd name="connsiteY40" fmla="*/ 89059 h 104775"/>
                  <a:gd name="connsiteX41" fmla="*/ 104299 w 104775"/>
                  <a:gd name="connsiteY41" fmla="*/ 21431 h 104775"/>
                  <a:gd name="connsiteX42" fmla="*/ 89059 w 104775"/>
                  <a:gd name="connsiteY42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4775" h="104775">
                    <a:moveTo>
                      <a:pt x="90964" y="97631"/>
                    </a:moveTo>
                    <a:cubicBezTo>
                      <a:pt x="87154" y="97631"/>
                      <a:pt x="84296" y="94774"/>
                      <a:pt x="84296" y="90964"/>
                    </a:cubicBezTo>
                    <a:cubicBezTo>
                      <a:pt x="84296" y="87154"/>
                      <a:pt x="87154" y="84296"/>
                      <a:pt x="90964" y="84296"/>
                    </a:cubicBezTo>
                    <a:cubicBezTo>
                      <a:pt x="94774" y="84296"/>
                      <a:pt x="97631" y="87154"/>
                      <a:pt x="97631" y="90964"/>
                    </a:cubicBezTo>
                    <a:cubicBezTo>
                      <a:pt x="97631" y="93821"/>
                      <a:pt x="94774" y="97631"/>
                      <a:pt x="90964" y="97631"/>
                    </a:cubicBezTo>
                    <a:moveTo>
                      <a:pt x="57626" y="30956"/>
                    </a:moveTo>
                    <a:lnTo>
                      <a:pt x="92869" y="30956"/>
                    </a:lnTo>
                    <a:cubicBezTo>
                      <a:pt x="95726" y="30956"/>
                      <a:pt x="97631" y="32861"/>
                      <a:pt x="97631" y="35719"/>
                    </a:cubicBezTo>
                    <a:lnTo>
                      <a:pt x="97631" y="61436"/>
                    </a:lnTo>
                    <a:cubicBezTo>
                      <a:pt x="97631" y="64294"/>
                      <a:pt x="95726" y="66199"/>
                      <a:pt x="92869" y="66199"/>
                    </a:cubicBezTo>
                    <a:lnTo>
                      <a:pt x="57626" y="66199"/>
                    </a:lnTo>
                    <a:lnTo>
                      <a:pt x="57626" y="30956"/>
                    </a:lnTo>
                    <a:close/>
                    <a:moveTo>
                      <a:pt x="52864" y="66199"/>
                    </a:moveTo>
                    <a:lnTo>
                      <a:pt x="17621" y="66199"/>
                    </a:lnTo>
                    <a:cubicBezTo>
                      <a:pt x="14764" y="66199"/>
                      <a:pt x="12859" y="63341"/>
                      <a:pt x="12859" y="61436"/>
                    </a:cubicBezTo>
                    <a:lnTo>
                      <a:pt x="12859" y="36671"/>
                    </a:lnTo>
                    <a:cubicBezTo>
                      <a:pt x="12859" y="33814"/>
                      <a:pt x="14764" y="31909"/>
                      <a:pt x="17621" y="31909"/>
                    </a:cubicBezTo>
                    <a:lnTo>
                      <a:pt x="52864" y="31909"/>
                    </a:lnTo>
                    <a:lnTo>
                      <a:pt x="52864" y="66199"/>
                    </a:lnTo>
                    <a:lnTo>
                      <a:pt x="52864" y="66199"/>
                    </a:lnTo>
                    <a:close/>
                    <a:moveTo>
                      <a:pt x="19526" y="97631"/>
                    </a:moveTo>
                    <a:cubicBezTo>
                      <a:pt x="15716" y="97631"/>
                      <a:pt x="12859" y="94774"/>
                      <a:pt x="12859" y="90964"/>
                    </a:cubicBezTo>
                    <a:cubicBezTo>
                      <a:pt x="12859" y="87154"/>
                      <a:pt x="15716" y="84296"/>
                      <a:pt x="19526" y="84296"/>
                    </a:cubicBezTo>
                    <a:cubicBezTo>
                      <a:pt x="23336" y="84296"/>
                      <a:pt x="26194" y="87154"/>
                      <a:pt x="26194" y="90964"/>
                    </a:cubicBezTo>
                    <a:cubicBezTo>
                      <a:pt x="26194" y="93821"/>
                      <a:pt x="23336" y="97631"/>
                      <a:pt x="19526" y="97631"/>
                    </a:cubicBezTo>
                    <a:moveTo>
                      <a:pt x="42386" y="14764"/>
                    </a:moveTo>
                    <a:cubicBezTo>
                      <a:pt x="42386" y="13811"/>
                      <a:pt x="44291" y="11906"/>
                      <a:pt x="45244" y="11906"/>
                    </a:cubicBezTo>
                    <a:lnTo>
                      <a:pt x="64294" y="11906"/>
                    </a:lnTo>
                    <a:cubicBezTo>
                      <a:pt x="66199" y="11906"/>
                      <a:pt x="67151" y="12859"/>
                      <a:pt x="67151" y="14764"/>
                    </a:cubicBezTo>
                    <a:lnTo>
                      <a:pt x="67151" y="23336"/>
                    </a:lnTo>
                    <a:cubicBezTo>
                      <a:pt x="67151" y="25241"/>
                      <a:pt x="66199" y="26194"/>
                      <a:pt x="64294" y="26194"/>
                    </a:cubicBezTo>
                    <a:lnTo>
                      <a:pt x="45244" y="26194"/>
                    </a:lnTo>
                    <a:cubicBezTo>
                      <a:pt x="44291" y="26194"/>
                      <a:pt x="42386" y="25241"/>
                      <a:pt x="42386" y="23336"/>
                    </a:cubicBezTo>
                    <a:lnTo>
                      <a:pt x="42386" y="14764"/>
                    </a:lnTo>
                    <a:close/>
                    <a:moveTo>
                      <a:pt x="89059" y="7144"/>
                    </a:moveTo>
                    <a:lnTo>
                      <a:pt x="21431" y="7144"/>
                    </a:lnTo>
                    <a:cubicBezTo>
                      <a:pt x="12859" y="7144"/>
                      <a:pt x="7144" y="13811"/>
                      <a:pt x="7144" y="21431"/>
                    </a:cubicBezTo>
                    <a:lnTo>
                      <a:pt x="7144" y="89059"/>
                    </a:lnTo>
                    <a:cubicBezTo>
                      <a:pt x="7144" y="96679"/>
                      <a:pt x="13811" y="103346"/>
                      <a:pt x="21431" y="103346"/>
                    </a:cubicBezTo>
                    <a:lnTo>
                      <a:pt x="90011" y="103346"/>
                    </a:lnTo>
                    <a:cubicBezTo>
                      <a:pt x="97631" y="103346"/>
                      <a:pt x="104299" y="96679"/>
                      <a:pt x="104299" y="89059"/>
                    </a:cubicBezTo>
                    <a:lnTo>
                      <a:pt x="104299" y="21431"/>
                    </a:lnTo>
                    <a:cubicBezTo>
                      <a:pt x="103346" y="13811"/>
                      <a:pt x="97631" y="7144"/>
                      <a:pt x="89059" y="7144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16" name="ZoneTexte 313">
            <a:extLst>
              <a:ext uri="{FF2B5EF4-FFF2-40B4-BE49-F238E27FC236}">
                <a16:creationId xmlns="" xmlns:a16="http://schemas.microsoft.com/office/drawing/2014/main" id="{8708FF9F-84B0-4242-B924-0D86B1EB3180}"/>
              </a:ext>
            </a:extLst>
          </p:cNvPr>
          <p:cNvSpPr txBox="1"/>
          <p:nvPr/>
        </p:nvSpPr>
        <p:spPr>
          <a:xfrm>
            <a:off x="3270382" y="3623700"/>
            <a:ext cx="1336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  <a:ea typeface="Roboto Black" panose="02000000000000000000" pitchFamily="2" charset="0"/>
              </a:rPr>
              <a:t>8 lignes </a:t>
            </a:r>
            <a:b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  <a:ea typeface="Roboto Black" panose="02000000000000000000" pitchFamily="2" charset="0"/>
              </a:rPr>
            </a:b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  <a:ea typeface="Roboto Black" panose="02000000000000000000" pitchFamily="2" charset="0"/>
              </a:rPr>
              <a:t>de 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  <a:ea typeface="Roboto Black" panose="02000000000000000000" pitchFamily="2" charset="0"/>
              </a:rPr>
              <a:t>tramway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2F4E96"/>
              </a:solidFill>
              <a:effectLst/>
              <a:uLnTx/>
              <a:uFillTx/>
              <a:ea typeface="Roboto Medium" panose="02000000000000000000" pitchFamily="2" charset="0"/>
            </a:endParaRPr>
          </a:p>
        </p:txBody>
      </p:sp>
      <p:grpSp>
        <p:nvGrpSpPr>
          <p:cNvPr id="174" name="Group 9">
            <a:extLst>
              <a:ext uri="{FF2B5EF4-FFF2-40B4-BE49-F238E27FC236}">
                <a16:creationId xmlns="" xmlns:a16="http://schemas.microsoft.com/office/drawing/2014/main" id="{7AD479CC-FD39-4574-B775-0ED232DAF58E}"/>
              </a:ext>
            </a:extLst>
          </p:cNvPr>
          <p:cNvGrpSpPr/>
          <p:nvPr/>
        </p:nvGrpSpPr>
        <p:grpSpPr>
          <a:xfrm>
            <a:off x="6210357" y="3656679"/>
            <a:ext cx="1545042" cy="963484"/>
            <a:chOff x="8692189" y="5601889"/>
            <a:chExt cx="1545042" cy="963484"/>
          </a:xfrm>
        </p:grpSpPr>
        <p:grpSp>
          <p:nvGrpSpPr>
            <p:cNvPr id="188" name="Group 323">
              <a:extLst>
                <a:ext uri="{FF2B5EF4-FFF2-40B4-BE49-F238E27FC236}">
                  <a16:creationId xmlns="" xmlns:a16="http://schemas.microsoft.com/office/drawing/2014/main" id="{2671E028-41F8-4195-8142-7AA416E475F2}"/>
                </a:ext>
              </a:extLst>
            </p:cNvPr>
            <p:cNvGrpSpPr/>
            <p:nvPr/>
          </p:nvGrpSpPr>
          <p:grpSpPr>
            <a:xfrm>
              <a:off x="9225149" y="6102886"/>
              <a:ext cx="462487" cy="462487"/>
              <a:chOff x="5108700" y="7708513"/>
              <a:chExt cx="190500" cy="190500"/>
            </a:xfrm>
          </p:grpSpPr>
          <p:sp>
            <p:nvSpPr>
              <p:cNvPr id="192" name="Freeform: Shape 370">
                <a:extLst>
                  <a:ext uri="{FF2B5EF4-FFF2-40B4-BE49-F238E27FC236}">
                    <a16:creationId xmlns="" xmlns:a16="http://schemas.microsoft.com/office/drawing/2014/main" id="{26DF115B-0901-415F-BA0B-43E11B698219}"/>
                  </a:ext>
                </a:extLst>
              </p:cNvPr>
              <p:cNvSpPr/>
              <p:nvPr/>
            </p:nvSpPr>
            <p:spPr>
              <a:xfrm>
                <a:off x="5108700" y="7708513"/>
                <a:ext cx="190500" cy="190500"/>
              </a:xfrm>
              <a:custGeom>
                <a:avLst/>
                <a:gdLst>
                  <a:gd name="connsiteX0" fmla="*/ 96679 w 190500"/>
                  <a:gd name="connsiteY0" fmla="*/ 184325 h 190500"/>
                  <a:gd name="connsiteX1" fmla="*/ 185261 w 190500"/>
                  <a:gd name="connsiteY1" fmla="*/ 95743 h 190500"/>
                  <a:gd name="connsiteX2" fmla="*/ 96679 w 190500"/>
                  <a:gd name="connsiteY2" fmla="*/ 7160 h 190500"/>
                  <a:gd name="connsiteX3" fmla="*/ 7144 w 190500"/>
                  <a:gd name="connsiteY3" fmla="*/ 94790 h 190500"/>
                  <a:gd name="connsiteX4" fmla="*/ 96679 w 190500"/>
                  <a:gd name="connsiteY4" fmla="*/ 1843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6679" y="184325"/>
                    </a:moveTo>
                    <a:cubicBezTo>
                      <a:pt x="146209" y="184325"/>
                      <a:pt x="185261" y="144320"/>
                      <a:pt x="185261" y="95743"/>
                    </a:cubicBezTo>
                    <a:cubicBezTo>
                      <a:pt x="185261" y="46213"/>
                      <a:pt x="145256" y="7160"/>
                      <a:pt x="96679" y="7160"/>
                    </a:cubicBezTo>
                    <a:cubicBezTo>
                      <a:pt x="47149" y="6208"/>
                      <a:pt x="7144" y="46213"/>
                      <a:pt x="7144" y="94790"/>
                    </a:cubicBezTo>
                    <a:cubicBezTo>
                      <a:pt x="7144" y="144320"/>
                      <a:pt x="47149" y="184325"/>
                      <a:pt x="96679" y="184325"/>
                    </a:cubicBezTo>
                  </a:path>
                </a:pathLst>
              </a:custGeom>
              <a:solidFill>
                <a:srgbClr val="25A79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: Shape 371">
                <a:extLst>
                  <a:ext uri="{FF2B5EF4-FFF2-40B4-BE49-F238E27FC236}">
                    <a16:creationId xmlns="" xmlns:a16="http://schemas.microsoft.com/office/drawing/2014/main" id="{E1545B2D-2C79-4270-B597-E4E231155CF3}"/>
                  </a:ext>
                </a:extLst>
              </p:cNvPr>
              <p:cNvSpPr/>
              <p:nvPr/>
            </p:nvSpPr>
            <p:spPr>
              <a:xfrm>
                <a:off x="5137275" y="7740915"/>
                <a:ext cx="133350" cy="123825"/>
              </a:xfrm>
              <a:custGeom>
                <a:avLst/>
                <a:gdLst>
                  <a:gd name="connsiteX0" fmla="*/ 81439 w 133350"/>
                  <a:gd name="connsiteY0" fmla="*/ 16669 h 123825"/>
                  <a:gd name="connsiteX1" fmla="*/ 53816 w 133350"/>
                  <a:gd name="connsiteY1" fmla="*/ 16669 h 123825"/>
                  <a:gd name="connsiteX2" fmla="*/ 50959 w 133350"/>
                  <a:gd name="connsiteY2" fmla="*/ 13811 h 123825"/>
                  <a:gd name="connsiteX3" fmla="*/ 53816 w 133350"/>
                  <a:gd name="connsiteY3" fmla="*/ 10954 h 123825"/>
                  <a:gd name="connsiteX4" fmla="*/ 81439 w 133350"/>
                  <a:gd name="connsiteY4" fmla="*/ 10954 h 123825"/>
                  <a:gd name="connsiteX5" fmla="*/ 84296 w 133350"/>
                  <a:gd name="connsiteY5" fmla="*/ 13811 h 123825"/>
                  <a:gd name="connsiteX6" fmla="*/ 81439 w 133350"/>
                  <a:gd name="connsiteY6" fmla="*/ 16669 h 123825"/>
                  <a:gd name="connsiteX7" fmla="*/ 113824 w 133350"/>
                  <a:gd name="connsiteY7" fmla="*/ 30956 h 123825"/>
                  <a:gd name="connsiteX8" fmla="*/ 113824 w 133350"/>
                  <a:gd name="connsiteY8" fmla="*/ 50006 h 123825"/>
                  <a:gd name="connsiteX9" fmla="*/ 113824 w 133350"/>
                  <a:gd name="connsiteY9" fmla="*/ 74771 h 123825"/>
                  <a:gd name="connsiteX10" fmla="*/ 108109 w 133350"/>
                  <a:gd name="connsiteY10" fmla="*/ 80486 h 123825"/>
                  <a:gd name="connsiteX11" fmla="*/ 28099 w 133350"/>
                  <a:gd name="connsiteY11" fmla="*/ 80486 h 123825"/>
                  <a:gd name="connsiteX12" fmla="*/ 22384 w 133350"/>
                  <a:gd name="connsiteY12" fmla="*/ 74771 h 123825"/>
                  <a:gd name="connsiteX13" fmla="*/ 22384 w 133350"/>
                  <a:gd name="connsiteY13" fmla="*/ 50959 h 123825"/>
                  <a:gd name="connsiteX14" fmla="*/ 22384 w 133350"/>
                  <a:gd name="connsiteY14" fmla="*/ 30956 h 123825"/>
                  <a:gd name="connsiteX15" fmla="*/ 22384 w 133350"/>
                  <a:gd name="connsiteY15" fmla="*/ 24289 h 123825"/>
                  <a:gd name="connsiteX16" fmla="*/ 26194 w 133350"/>
                  <a:gd name="connsiteY16" fmla="*/ 20479 h 123825"/>
                  <a:gd name="connsiteX17" fmla="*/ 110966 w 133350"/>
                  <a:gd name="connsiteY17" fmla="*/ 20479 h 123825"/>
                  <a:gd name="connsiteX18" fmla="*/ 114776 w 133350"/>
                  <a:gd name="connsiteY18" fmla="*/ 24289 h 123825"/>
                  <a:gd name="connsiteX19" fmla="*/ 114776 w 133350"/>
                  <a:gd name="connsiteY19" fmla="*/ 30956 h 123825"/>
                  <a:gd name="connsiteX20" fmla="*/ 110014 w 133350"/>
                  <a:gd name="connsiteY20" fmla="*/ 99536 h 123825"/>
                  <a:gd name="connsiteX21" fmla="*/ 106204 w 133350"/>
                  <a:gd name="connsiteY21" fmla="*/ 95726 h 123825"/>
                  <a:gd name="connsiteX22" fmla="*/ 110014 w 133350"/>
                  <a:gd name="connsiteY22" fmla="*/ 91916 h 123825"/>
                  <a:gd name="connsiteX23" fmla="*/ 113824 w 133350"/>
                  <a:gd name="connsiteY23" fmla="*/ 95726 h 123825"/>
                  <a:gd name="connsiteX24" fmla="*/ 110014 w 133350"/>
                  <a:gd name="connsiteY24" fmla="*/ 99536 h 123825"/>
                  <a:gd name="connsiteX25" fmla="*/ 98584 w 133350"/>
                  <a:gd name="connsiteY25" fmla="*/ 99536 h 123825"/>
                  <a:gd name="connsiteX26" fmla="*/ 94774 w 133350"/>
                  <a:gd name="connsiteY26" fmla="*/ 95726 h 123825"/>
                  <a:gd name="connsiteX27" fmla="*/ 98584 w 133350"/>
                  <a:gd name="connsiteY27" fmla="*/ 91916 h 123825"/>
                  <a:gd name="connsiteX28" fmla="*/ 102394 w 133350"/>
                  <a:gd name="connsiteY28" fmla="*/ 95726 h 123825"/>
                  <a:gd name="connsiteX29" fmla="*/ 98584 w 133350"/>
                  <a:gd name="connsiteY29" fmla="*/ 99536 h 123825"/>
                  <a:gd name="connsiteX30" fmla="*/ 35719 w 133350"/>
                  <a:gd name="connsiteY30" fmla="*/ 99536 h 123825"/>
                  <a:gd name="connsiteX31" fmla="*/ 31909 w 133350"/>
                  <a:gd name="connsiteY31" fmla="*/ 95726 h 123825"/>
                  <a:gd name="connsiteX32" fmla="*/ 35719 w 133350"/>
                  <a:gd name="connsiteY32" fmla="*/ 91916 h 123825"/>
                  <a:gd name="connsiteX33" fmla="*/ 39529 w 133350"/>
                  <a:gd name="connsiteY33" fmla="*/ 95726 h 123825"/>
                  <a:gd name="connsiteX34" fmla="*/ 35719 w 133350"/>
                  <a:gd name="connsiteY34" fmla="*/ 99536 h 123825"/>
                  <a:gd name="connsiteX35" fmla="*/ 25241 w 133350"/>
                  <a:gd name="connsiteY35" fmla="*/ 99536 h 123825"/>
                  <a:gd name="connsiteX36" fmla="*/ 21431 w 133350"/>
                  <a:gd name="connsiteY36" fmla="*/ 95726 h 123825"/>
                  <a:gd name="connsiteX37" fmla="*/ 25241 w 133350"/>
                  <a:gd name="connsiteY37" fmla="*/ 91916 h 123825"/>
                  <a:gd name="connsiteX38" fmla="*/ 29051 w 133350"/>
                  <a:gd name="connsiteY38" fmla="*/ 95726 h 123825"/>
                  <a:gd name="connsiteX39" fmla="*/ 25241 w 133350"/>
                  <a:gd name="connsiteY39" fmla="*/ 99536 h 123825"/>
                  <a:gd name="connsiteX40" fmla="*/ 123349 w 133350"/>
                  <a:gd name="connsiteY40" fmla="*/ 28099 h 123825"/>
                  <a:gd name="connsiteX41" fmla="*/ 119539 w 133350"/>
                  <a:gd name="connsiteY41" fmla="*/ 28099 h 123825"/>
                  <a:gd name="connsiteX42" fmla="*/ 119539 w 133350"/>
                  <a:gd name="connsiteY42" fmla="*/ 16669 h 123825"/>
                  <a:gd name="connsiteX43" fmla="*/ 110014 w 133350"/>
                  <a:gd name="connsiteY43" fmla="*/ 7144 h 123825"/>
                  <a:gd name="connsiteX44" fmla="*/ 24289 w 133350"/>
                  <a:gd name="connsiteY44" fmla="*/ 7144 h 123825"/>
                  <a:gd name="connsiteX45" fmla="*/ 14764 w 133350"/>
                  <a:gd name="connsiteY45" fmla="*/ 16669 h 123825"/>
                  <a:gd name="connsiteX46" fmla="*/ 14764 w 133350"/>
                  <a:gd name="connsiteY46" fmla="*/ 28099 h 123825"/>
                  <a:gd name="connsiteX47" fmla="*/ 10954 w 133350"/>
                  <a:gd name="connsiteY47" fmla="*/ 28099 h 123825"/>
                  <a:gd name="connsiteX48" fmla="*/ 7144 w 133350"/>
                  <a:gd name="connsiteY48" fmla="*/ 31909 h 123825"/>
                  <a:gd name="connsiteX49" fmla="*/ 7144 w 133350"/>
                  <a:gd name="connsiteY49" fmla="*/ 49054 h 123825"/>
                  <a:gd name="connsiteX50" fmla="*/ 10954 w 133350"/>
                  <a:gd name="connsiteY50" fmla="*/ 52864 h 123825"/>
                  <a:gd name="connsiteX51" fmla="*/ 14764 w 133350"/>
                  <a:gd name="connsiteY51" fmla="*/ 52864 h 123825"/>
                  <a:gd name="connsiteX52" fmla="*/ 14764 w 133350"/>
                  <a:gd name="connsiteY52" fmla="*/ 100489 h 123825"/>
                  <a:gd name="connsiteX53" fmla="*/ 24289 w 133350"/>
                  <a:gd name="connsiteY53" fmla="*/ 110014 h 123825"/>
                  <a:gd name="connsiteX54" fmla="*/ 110014 w 133350"/>
                  <a:gd name="connsiteY54" fmla="*/ 110014 h 123825"/>
                  <a:gd name="connsiteX55" fmla="*/ 119539 w 133350"/>
                  <a:gd name="connsiteY55" fmla="*/ 100489 h 123825"/>
                  <a:gd name="connsiteX56" fmla="*/ 119539 w 133350"/>
                  <a:gd name="connsiteY56" fmla="*/ 52864 h 123825"/>
                  <a:gd name="connsiteX57" fmla="*/ 123349 w 133350"/>
                  <a:gd name="connsiteY57" fmla="*/ 52864 h 123825"/>
                  <a:gd name="connsiteX58" fmla="*/ 127159 w 133350"/>
                  <a:gd name="connsiteY58" fmla="*/ 49054 h 123825"/>
                  <a:gd name="connsiteX59" fmla="*/ 127159 w 133350"/>
                  <a:gd name="connsiteY59" fmla="*/ 30956 h 123825"/>
                  <a:gd name="connsiteX60" fmla="*/ 123349 w 133350"/>
                  <a:gd name="connsiteY60" fmla="*/ 28099 h 123825"/>
                  <a:gd name="connsiteX61" fmla="*/ 25241 w 133350"/>
                  <a:gd name="connsiteY61" fmla="*/ 110014 h 123825"/>
                  <a:gd name="connsiteX62" fmla="*/ 24289 w 133350"/>
                  <a:gd name="connsiteY62" fmla="*/ 110014 h 123825"/>
                  <a:gd name="connsiteX63" fmla="*/ 24289 w 133350"/>
                  <a:gd name="connsiteY63" fmla="*/ 110966 h 123825"/>
                  <a:gd name="connsiteX64" fmla="*/ 24289 w 133350"/>
                  <a:gd name="connsiteY64" fmla="*/ 115729 h 123825"/>
                  <a:gd name="connsiteX65" fmla="*/ 27146 w 133350"/>
                  <a:gd name="connsiteY65" fmla="*/ 118586 h 123825"/>
                  <a:gd name="connsiteX66" fmla="*/ 40481 w 133350"/>
                  <a:gd name="connsiteY66" fmla="*/ 118586 h 123825"/>
                  <a:gd name="connsiteX67" fmla="*/ 43339 w 133350"/>
                  <a:gd name="connsiteY67" fmla="*/ 115729 h 123825"/>
                  <a:gd name="connsiteX68" fmla="*/ 43339 w 133350"/>
                  <a:gd name="connsiteY68" fmla="*/ 110966 h 123825"/>
                  <a:gd name="connsiteX69" fmla="*/ 43339 w 133350"/>
                  <a:gd name="connsiteY69" fmla="*/ 110014 h 123825"/>
                  <a:gd name="connsiteX70" fmla="*/ 25241 w 133350"/>
                  <a:gd name="connsiteY70" fmla="*/ 110014 h 123825"/>
                  <a:gd name="connsiteX71" fmla="*/ 110014 w 133350"/>
                  <a:gd name="connsiteY71" fmla="*/ 110014 h 123825"/>
                  <a:gd name="connsiteX72" fmla="*/ 92869 w 133350"/>
                  <a:gd name="connsiteY72" fmla="*/ 110014 h 123825"/>
                  <a:gd name="connsiteX73" fmla="*/ 92869 w 133350"/>
                  <a:gd name="connsiteY73" fmla="*/ 110966 h 123825"/>
                  <a:gd name="connsiteX74" fmla="*/ 92869 w 133350"/>
                  <a:gd name="connsiteY74" fmla="*/ 115729 h 123825"/>
                  <a:gd name="connsiteX75" fmla="*/ 95726 w 133350"/>
                  <a:gd name="connsiteY75" fmla="*/ 118586 h 123825"/>
                  <a:gd name="connsiteX76" fmla="*/ 109061 w 133350"/>
                  <a:gd name="connsiteY76" fmla="*/ 118586 h 123825"/>
                  <a:gd name="connsiteX77" fmla="*/ 111919 w 133350"/>
                  <a:gd name="connsiteY77" fmla="*/ 115729 h 123825"/>
                  <a:gd name="connsiteX78" fmla="*/ 111919 w 133350"/>
                  <a:gd name="connsiteY78" fmla="*/ 110966 h 123825"/>
                  <a:gd name="connsiteX79" fmla="*/ 111919 w 133350"/>
                  <a:gd name="connsiteY79" fmla="*/ 110014 h 123825"/>
                  <a:gd name="connsiteX80" fmla="*/ 110014 w 133350"/>
                  <a:gd name="connsiteY80" fmla="*/ 1100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133350" h="123825">
                    <a:moveTo>
                      <a:pt x="81439" y="16669"/>
                    </a:moveTo>
                    <a:lnTo>
                      <a:pt x="53816" y="16669"/>
                    </a:lnTo>
                    <a:cubicBezTo>
                      <a:pt x="52864" y="16669"/>
                      <a:pt x="50959" y="15716"/>
                      <a:pt x="50959" y="13811"/>
                    </a:cubicBezTo>
                    <a:cubicBezTo>
                      <a:pt x="50959" y="12859"/>
                      <a:pt x="51911" y="10954"/>
                      <a:pt x="53816" y="10954"/>
                    </a:cubicBezTo>
                    <a:lnTo>
                      <a:pt x="81439" y="10954"/>
                    </a:lnTo>
                    <a:cubicBezTo>
                      <a:pt x="82391" y="10954"/>
                      <a:pt x="84296" y="11906"/>
                      <a:pt x="84296" y="13811"/>
                    </a:cubicBezTo>
                    <a:cubicBezTo>
                      <a:pt x="84296" y="14764"/>
                      <a:pt x="83344" y="16669"/>
                      <a:pt x="81439" y="16669"/>
                    </a:cubicBezTo>
                    <a:moveTo>
                      <a:pt x="113824" y="30956"/>
                    </a:moveTo>
                    <a:lnTo>
                      <a:pt x="113824" y="50006"/>
                    </a:lnTo>
                    <a:lnTo>
                      <a:pt x="113824" y="74771"/>
                    </a:lnTo>
                    <a:cubicBezTo>
                      <a:pt x="113824" y="78581"/>
                      <a:pt x="110966" y="80486"/>
                      <a:pt x="108109" y="80486"/>
                    </a:cubicBezTo>
                    <a:lnTo>
                      <a:pt x="28099" y="80486"/>
                    </a:lnTo>
                    <a:cubicBezTo>
                      <a:pt x="24289" y="80486"/>
                      <a:pt x="22384" y="77629"/>
                      <a:pt x="22384" y="74771"/>
                    </a:cubicBezTo>
                    <a:lnTo>
                      <a:pt x="22384" y="50959"/>
                    </a:lnTo>
                    <a:lnTo>
                      <a:pt x="22384" y="30956"/>
                    </a:lnTo>
                    <a:lnTo>
                      <a:pt x="22384" y="24289"/>
                    </a:lnTo>
                    <a:cubicBezTo>
                      <a:pt x="22384" y="22384"/>
                      <a:pt x="24289" y="20479"/>
                      <a:pt x="26194" y="20479"/>
                    </a:cubicBezTo>
                    <a:lnTo>
                      <a:pt x="110966" y="20479"/>
                    </a:lnTo>
                    <a:cubicBezTo>
                      <a:pt x="112871" y="20479"/>
                      <a:pt x="114776" y="22384"/>
                      <a:pt x="114776" y="24289"/>
                    </a:cubicBezTo>
                    <a:lnTo>
                      <a:pt x="114776" y="30956"/>
                    </a:lnTo>
                    <a:close/>
                    <a:moveTo>
                      <a:pt x="110014" y="99536"/>
                    </a:moveTo>
                    <a:cubicBezTo>
                      <a:pt x="108109" y="99536"/>
                      <a:pt x="106204" y="97631"/>
                      <a:pt x="106204" y="95726"/>
                    </a:cubicBezTo>
                    <a:cubicBezTo>
                      <a:pt x="106204" y="93821"/>
                      <a:pt x="108109" y="91916"/>
                      <a:pt x="110014" y="91916"/>
                    </a:cubicBezTo>
                    <a:cubicBezTo>
                      <a:pt x="111919" y="91916"/>
                      <a:pt x="113824" y="93821"/>
                      <a:pt x="113824" y="95726"/>
                    </a:cubicBezTo>
                    <a:cubicBezTo>
                      <a:pt x="113824" y="98584"/>
                      <a:pt x="111919" y="99536"/>
                      <a:pt x="110014" y="99536"/>
                    </a:cubicBezTo>
                    <a:moveTo>
                      <a:pt x="98584" y="99536"/>
                    </a:moveTo>
                    <a:cubicBezTo>
                      <a:pt x="96679" y="99536"/>
                      <a:pt x="94774" y="97631"/>
                      <a:pt x="94774" y="95726"/>
                    </a:cubicBezTo>
                    <a:cubicBezTo>
                      <a:pt x="94774" y="93821"/>
                      <a:pt x="96679" y="91916"/>
                      <a:pt x="98584" y="91916"/>
                    </a:cubicBezTo>
                    <a:cubicBezTo>
                      <a:pt x="100489" y="91916"/>
                      <a:pt x="102394" y="93821"/>
                      <a:pt x="102394" y="95726"/>
                    </a:cubicBezTo>
                    <a:cubicBezTo>
                      <a:pt x="102394" y="98584"/>
                      <a:pt x="101441" y="99536"/>
                      <a:pt x="98584" y="99536"/>
                    </a:cubicBezTo>
                    <a:moveTo>
                      <a:pt x="35719" y="99536"/>
                    </a:moveTo>
                    <a:cubicBezTo>
                      <a:pt x="33814" y="99536"/>
                      <a:pt x="31909" y="97631"/>
                      <a:pt x="31909" y="95726"/>
                    </a:cubicBezTo>
                    <a:cubicBezTo>
                      <a:pt x="31909" y="93821"/>
                      <a:pt x="33814" y="91916"/>
                      <a:pt x="35719" y="91916"/>
                    </a:cubicBezTo>
                    <a:cubicBezTo>
                      <a:pt x="37624" y="91916"/>
                      <a:pt x="39529" y="93821"/>
                      <a:pt x="39529" y="95726"/>
                    </a:cubicBezTo>
                    <a:cubicBezTo>
                      <a:pt x="40481" y="98584"/>
                      <a:pt x="38576" y="99536"/>
                      <a:pt x="35719" y="99536"/>
                    </a:cubicBezTo>
                    <a:moveTo>
                      <a:pt x="25241" y="99536"/>
                    </a:moveTo>
                    <a:cubicBezTo>
                      <a:pt x="23336" y="99536"/>
                      <a:pt x="21431" y="97631"/>
                      <a:pt x="21431" y="95726"/>
                    </a:cubicBezTo>
                    <a:cubicBezTo>
                      <a:pt x="21431" y="93821"/>
                      <a:pt x="23336" y="91916"/>
                      <a:pt x="25241" y="91916"/>
                    </a:cubicBezTo>
                    <a:cubicBezTo>
                      <a:pt x="27146" y="91916"/>
                      <a:pt x="29051" y="93821"/>
                      <a:pt x="29051" y="95726"/>
                    </a:cubicBezTo>
                    <a:cubicBezTo>
                      <a:pt x="29051" y="98584"/>
                      <a:pt x="27146" y="99536"/>
                      <a:pt x="25241" y="99536"/>
                    </a:cubicBezTo>
                    <a:moveTo>
                      <a:pt x="123349" y="28099"/>
                    </a:moveTo>
                    <a:lnTo>
                      <a:pt x="119539" y="28099"/>
                    </a:lnTo>
                    <a:lnTo>
                      <a:pt x="119539" y="16669"/>
                    </a:lnTo>
                    <a:cubicBezTo>
                      <a:pt x="119539" y="11906"/>
                      <a:pt x="115729" y="7144"/>
                      <a:pt x="110014" y="7144"/>
                    </a:cubicBezTo>
                    <a:lnTo>
                      <a:pt x="24289" y="7144"/>
                    </a:lnTo>
                    <a:cubicBezTo>
                      <a:pt x="19526" y="7144"/>
                      <a:pt x="14764" y="10954"/>
                      <a:pt x="14764" y="16669"/>
                    </a:cubicBezTo>
                    <a:lnTo>
                      <a:pt x="14764" y="28099"/>
                    </a:lnTo>
                    <a:lnTo>
                      <a:pt x="10954" y="28099"/>
                    </a:lnTo>
                    <a:cubicBezTo>
                      <a:pt x="9049" y="28099"/>
                      <a:pt x="7144" y="30004"/>
                      <a:pt x="7144" y="31909"/>
                    </a:cubicBezTo>
                    <a:lnTo>
                      <a:pt x="7144" y="49054"/>
                    </a:lnTo>
                    <a:cubicBezTo>
                      <a:pt x="7144" y="50959"/>
                      <a:pt x="9049" y="52864"/>
                      <a:pt x="10954" y="52864"/>
                    </a:cubicBezTo>
                    <a:lnTo>
                      <a:pt x="14764" y="52864"/>
                    </a:lnTo>
                    <a:lnTo>
                      <a:pt x="14764" y="100489"/>
                    </a:lnTo>
                    <a:cubicBezTo>
                      <a:pt x="14764" y="105251"/>
                      <a:pt x="18574" y="110014"/>
                      <a:pt x="24289" y="110014"/>
                    </a:cubicBezTo>
                    <a:lnTo>
                      <a:pt x="110014" y="110014"/>
                    </a:lnTo>
                    <a:cubicBezTo>
                      <a:pt x="114776" y="110014"/>
                      <a:pt x="119539" y="106204"/>
                      <a:pt x="119539" y="100489"/>
                    </a:cubicBezTo>
                    <a:lnTo>
                      <a:pt x="119539" y="52864"/>
                    </a:lnTo>
                    <a:lnTo>
                      <a:pt x="123349" y="52864"/>
                    </a:lnTo>
                    <a:cubicBezTo>
                      <a:pt x="125254" y="52864"/>
                      <a:pt x="127159" y="50959"/>
                      <a:pt x="127159" y="49054"/>
                    </a:cubicBezTo>
                    <a:lnTo>
                      <a:pt x="127159" y="30956"/>
                    </a:lnTo>
                    <a:cubicBezTo>
                      <a:pt x="126206" y="30004"/>
                      <a:pt x="125254" y="28099"/>
                      <a:pt x="123349" y="28099"/>
                    </a:cubicBezTo>
                    <a:moveTo>
                      <a:pt x="25241" y="110014"/>
                    </a:moveTo>
                    <a:lnTo>
                      <a:pt x="24289" y="110014"/>
                    </a:lnTo>
                    <a:lnTo>
                      <a:pt x="24289" y="110966"/>
                    </a:lnTo>
                    <a:lnTo>
                      <a:pt x="24289" y="115729"/>
                    </a:lnTo>
                    <a:cubicBezTo>
                      <a:pt x="24289" y="117634"/>
                      <a:pt x="25241" y="118586"/>
                      <a:pt x="27146" y="118586"/>
                    </a:cubicBezTo>
                    <a:lnTo>
                      <a:pt x="40481" y="118586"/>
                    </a:lnTo>
                    <a:cubicBezTo>
                      <a:pt x="42386" y="118586"/>
                      <a:pt x="43339" y="117634"/>
                      <a:pt x="43339" y="115729"/>
                    </a:cubicBezTo>
                    <a:lnTo>
                      <a:pt x="43339" y="110966"/>
                    </a:lnTo>
                    <a:lnTo>
                      <a:pt x="43339" y="110014"/>
                    </a:lnTo>
                    <a:lnTo>
                      <a:pt x="25241" y="110014"/>
                    </a:lnTo>
                    <a:close/>
                    <a:moveTo>
                      <a:pt x="110014" y="110014"/>
                    </a:moveTo>
                    <a:lnTo>
                      <a:pt x="92869" y="110014"/>
                    </a:lnTo>
                    <a:lnTo>
                      <a:pt x="92869" y="110966"/>
                    </a:lnTo>
                    <a:lnTo>
                      <a:pt x="92869" y="115729"/>
                    </a:lnTo>
                    <a:cubicBezTo>
                      <a:pt x="92869" y="117634"/>
                      <a:pt x="93821" y="118586"/>
                      <a:pt x="95726" y="118586"/>
                    </a:cubicBezTo>
                    <a:lnTo>
                      <a:pt x="109061" y="118586"/>
                    </a:lnTo>
                    <a:cubicBezTo>
                      <a:pt x="110966" y="118586"/>
                      <a:pt x="111919" y="117634"/>
                      <a:pt x="111919" y="115729"/>
                    </a:cubicBezTo>
                    <a:lnTo>
                      <a:pt x="111919" y="110966"/>
                    </a:lnTo>
                    <a:lnTo>
                      <a:pt x="111919" y="110014"/>
                    </a:lnTo>
                    <a:lnTo>
                      <a:pt x="110014" y="11001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0" name="ZoneTexte 313">
              <a:extLst>
                <a:ext uri="{FF2B5EF4-FFF2-40B4-BE49-F238E27FC236}">
                  <a16:creationId xmlns="" xmlns:a16="http://schemas.microsoft.com/office/drawing/2014/main" id="{A3FE92CA-FF11-4E5E-B712-EB9CAA16641D}"/>
                </a:ext>
              </a:extLst>
            </p:cNvPr>
            <p:cNvSpPr txBox="1"/>
            <p:nvPr/>
          </p:nvSpPr>
          <p:spPr>
            <a:xfrm>
              <a:off x="8692189" y="5601889"/>
              <a:ext cx="1545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ea typeface="Roboto Black" panose="02000000000000000000" pitchFamily="2" charset="0"/>
                </a:rPr>
                <a:t>361 lignes et </a:t>
              </a:r>
              <a:b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ea typeface="Roboto Black" panose="02000000000000000000" pitchFamily="2" charset="0"/>
                </a:rPr>
              </a:b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ea typeface="Roboto Black" panose="02000000000000000000" pitchFamily="2" charset="0"/>
                </a:rPr>
                <a:t>4 817 bus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  <a:ea typeface="Roboto Medium" panose="02000000000000000000" pitchFamily="2" charset="0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="" xmlns:a16="http://schemas.microsoft.com/office/drawing/2014/main" id="{C333621A-A34F-47E1-9859-19E06BAA3E3E}"/>
              </a:ext>
            </a:extLst>
          </p:cNvPr>
          <p:cNvSpPr/>
          <p:nvPr/>
        </p:nvSpPr>
        <p:spPr>
          <a:xfrm>
            <a:off x="290246" y="2631978"/>
            <a:ext cx="8241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7" marR="0" lvl="1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200" b="0" i="0" u="none" strike="noStrike" kern="0" cap="none" spc="30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</a:rPr>
              <a:t>L’OPÉRATEUR DE TRANSPORT </a:t>
            </a:r>
            <a:r>
              <a:rPr kumimoji="0" lang="fr-FR" altLang="fr-FR" sz="1200" b="1" i="0" u="none" strike="noStrike" kern="0" cap="none" spc="30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</a:rPr>
              <a:t>DE LA RÉGION FRANCILIENNE</a:t>
            </a:r>
          </a:p>
          <a:p>
            <a:pPr marL="179387" marR="0" lvl="1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200" b="0" i="0" u="none" strike="noStrike" kern="0" cap="none" spc="30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</a:rPr>
              <a:t>Un réseau historique unique par sa densité, </a:t>
            </a:r>
          </a:p>
          <a:p>
            <a:pPr marL="179387" marR="0" lvl="1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200" b="0" i="0" u="none" strike="noStrike" kern="0" cap="none" spc="30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</a:rPr>
              <a:t>son caractère multimodal et ses performances</a:t>
            </a:r>
          </a:p>
        </p:txBody>
      </p:sp>
      <p:grpSp>
        <p:nvGrpSpPr>
          <p:cNvPr id="176" name="Groupe 175">
            <a:extLst>
              <a:ext uri="{FF2B5EF4-FFF2-40B4-BE49-F238E27FC236}">
                <a16:creationId xmlns="" xmlns:a16="http://schemas.microsoft.com/office/drawing/2014/main" id="{3D5D57AF-251E-4EDD-8159-797EF08AA333}"/>
              </a:ext>
            </a:extLst>
          </p:cNvPr>
          <p:cNvGrpSpPr/>
          <p:nvPr/>
        </p:nvGrpSpPr>
        <p:grpSpPr>
          <a:xfrm>
            <a:off x="2442164" y="1643234"/>
            <a:ext cx="2534594" cy="906953"/>
            <a:chOff x="-384150" y="1556171"/>
            <a:chExt cx="2534594" cy="906953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A977E40B-C5F0-49EE-BC68-7C8856D30780}"/>
                </a:ext>
              </a:extLst>
            </p:cNvPr>
            <p:cNvSpPr/>
            <p:nvPr/>
          </p:nvSpPr>
          <p:spPr>
            <a:xfrm>
              <a:off x="-384150" y="1556171"/>
              <a:ext cx="2534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Acteur mondial de référence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="" xmlns:a16="http://schemas.microsoft.com/office/drawing/2014/main" id="{AB0A6303-B2F8-4BFA-88C3-797B2E2128FE}"/>
                </a:ext>
              </a:extLst>
            </p:cNvPr>
            <p:cNvSpPr/>
            <p:nvPr/>
          </p:nvSpPr>
          <p:spPr>
            <a:xfrm>
              <a:off x="-237696" y="1927593"/>
              <a:ext cx="2164495" cy="535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du transport public </a:t>
              </a:r>
            </a:p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urbain</a:t>
              </a:r>
            </a:p>
          </p:txBody>
        </p:sp>
      </p:grpSp>
      <p:grpSp>
        <p:nvGrpSpPr>
          <p:cNvPr id="177" name="Groupe 176">
            <a:extLst>
              <a:ext uri="{FF2B5EF4-FFF2-40B4-BE49-F238E27FC236}">
                <a16:creationId xmlns="" xmlns:a16="http://schemas.microsoft.com/office/drawing/2014/main" id="{69CAC67B-2B7E-4838-A451-46E800FAE18D}"/>
              </a:ext>
            </a:extLst>
          </p:cNvPr>
          <p:cNvGrpSpPr/>
          <p:nvPr/>
        </p:nvGrpSpPr>
        <p:grpSpPr>
          <a:xfrm>
            <a:off x="5175643" y="1669176"/>
            <a:ext cx="2273842" cy="767079"/>
            <a:chOff x="5086903" y="1545341"/>
            <a:chExt cx="2273842" cy="767079"/>
          </a:xfrm>
        </p:grpSpPr>
        <p:sp>
          <p:nvSpPr>
            <p:cNvPr id="184" name="Rectangle 183">
              <a:extLst>
                <a:ext uri="{FF2B5EF4-FFF2-40B4-BE49-F238E27FC236}">
                  <a16:creationId xmlns="" xmlns:a16="http://schemas.microsoft.com/office/drawing/2014/main" id="{F45D7F88-2B2D-4A92-9692-F995C0493D7C}"/>
                </a:ext>
              </a:extLst>
            </p:cNvPr>
            <p:cNvSpPr/>
            <p:nvPr/>
          </p:nvSpPr>
          <p:spPr>
            <a:xfrm>
              <a:off x="5086903" y="1545341"/>
              <a:ext cx="21908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4,8 milliards </a:t>
              </a:r>
              <a:endPara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="" xmlns:a16="http://schemas.microsoft.com/office/drawing/2014/main" id="{7118AE76-1E82-4B0A-9C29-F9B70998BFD8}"/>
                </a:ext>
              </a:extLst>
            </p:cNvPr>
            <p:cNvSpPr/>
            <p:nvPr/>
          </p:nvSpPr>
          <p:spPr>
            <a:xfrm>
              <a:off x="5196250" y="1776889"/>
              <a:ext cx="2164495" cy="535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de voyages par an dans le monde</a:t>
              </a:r>
            </a:p>
          </p:txBody>
        </p:sp>
      </p:grpSp>
      <p:grpSp>
        <p:nvGrpSpPr>
          <p:cNvPr id="178" name="Groupe 177">
            <a:extLst>
              <a:ext uri="{FF2B5EF4-FFF2-40B4-BE49-F238E27FC236}">
                <a16:creationId xmlns="" xmlns:a16="http://schemas.microsoft.com/office/drawing/2014/main" id="{77B7073F-8DA2-48A7-8431-970934BA612E}"/>
              </a:ext>
            </a:extLst>
          </p:cNvPr>
          <p:cNvGrpSpPr/>
          <p:nvPr/>
        </p:nvGrpSpPr>
        <p:grpSpPr>
          <a:xfrm>
            <a:off x="118749" y="1577618"/>
            <a:ext cx="2197032" cy="765589"/>
            <a:chOff x="4753764" y="1441208"/>
            <a:chExt cx="2197032" cy="765589"/>
          </a:xfrm>
        </p:grpSpPr>
        <p:sp>
          <p:nvSpPr>
            <p:cNvPr id="182" name="Rectangle 181">
              <a:extLst>
                <a:ext uri="{FF2B5EF4-FFF2-40B4-BE49-F238E27FC236}">
                  <a16:creationId xmlns="" xmlns:a16="http://schemas.microsoft.com/office/drawing/2014/main" id="{E33FFDAD-1A7E-4EA0-995A-28D5D6591314}"/>
                </a:ext>
              </a:extLst>
            </p:cNvPr>
            <p:cNvSpPr/>
            <p:nvPr/>
          </p:nvSpPr>
          <p:spPr>
            <a:xfrm>
              <a:off x="4753764" y="1671266"/>
              <a:ext cx="2164494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</a:rPr>
                <a:t>de revenus </a:t>
              </a:r>
              <a:br>
                <a:rPr kumimoji="0" lang="fr-FR" alt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</a:rPr>
              </a:br>
              <a:r>
                <a:rPr kumimoji="0" lang="fr-FR" alt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</a:rPr>
                <a:t>en 2018</a:t>
              </a:r>
              <a:endParaRPr kumimoji="0" lang="fr-FR" alt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="" xmlns:a16="http://schemas.microsoft.com/office/drawing/2014/main" id="{E48E2C0A-2EE4-407E-BF0D-658C195D53B6}"/>
                </a:ext>
              </a:extLst>
            </p:cNvPr>
            <p:cNvSpPr/>
            <p:nvPr/>
          </p:nvSpPr>
          <p:spPr>
            <a:xfrm>
              <a:off x="4786301" y="1441208"/>
              <a:ext cx="21644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F4E96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5 563 M€</a:t>
              </a:r>
            </a:p>
          </p:txBody>
        </p:sp>
      </p:grpSp>
      <p:pic>
        <p:nvPicPr>
          <p:cNvPr id="179" name="Image 17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2931" y="655299"/>
            <a:ext cx="1366128" cy="920046"/>
          </a:xfrm>
          <a:prstGeom prst="rect">
            <a:avLst/>
          </a:prstGeom>
        </p:spPr>
      </p:pic>
      <p:sp>
        <p:nvSpPr>
          <p:cNvPr id="180" name="Rectangle 179">
            <a:extLst>
              <a:ext uri="{FF2B5EF4-FFF2-40B4-BE49-F238E27FC236}">
                <a16:creationId xmlns="" xmlns:a16="http://schemas.microsoft.com/office/drawing/2014/main" id="{F45D7F88-2B2D-4A92-9692-F995C0493D7C}"/>
              </a:ext>
            </a:extLst>
          </p:cNvPr>
          <p:cNvSpPr/>
          <p:nvPr/>
        </p:nvSpPr>
        <p:spPr>
          <a:xfrm>
            <a:off x="7299796" y="1676102"/>
            <a:ext cx="1539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  <a:cs typeface="Times New Roman" panose="02020603050405020304" pitchFamily="18" charset="0"/>
              </a:rPr>
              <a:t>63 000 </a:t>
            </a:r>
            <a:endParaRPr kumimoji="0" lang="fr-FR" sz="1600" b="0" i="0" u="none" strike="noStrike" kern="0" cap="none" spc="0" normalizeH="0" baseline="0" noProof="0" dirty="0" smtClean="0">
              <a:ln>
                <a:noFill/>
              </a:ln>
              <a:solidFill>
                <a:srgbClr val="2F4E96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="" xmlns:a16="http://schemas.microsoft.com/office/drawing/2014/main" id="{7118AE76-1E82-4B0A-9C29-F9B70998BFD8}"/>
              </a:ext>
            </a:extLst>
          </p:cNvPr>
          <p:cNvSpPr/>
          <p:nvPr/>
        </p:nvSpPr>
        <p:spPr>
          <a:xfrm>
            <a:off x="7279605" y="1893261"/>
            <a:ext cx="172928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2F4E96"/>
                </a:solidFill>
                <a:effectLst/>
                <a:uLnTx/>
                <a:uFillTx/>
                <a:cs typeface="Times New Roman" panose="02020603050405020304" pitchFamily="18" charset="0"/>
              </a:rPr>
              <a:t>collaborateurs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="" xmlns:a16="http://schemas.microsoft.com/office/drawing/2014/main" id="{CB79B553-0363-46C9-913A-3AAC6D3277EC}"/>
              </a:ext>
            </a:extLst>
          </p:cNvPr>
          <p:cNvSpPr/>
          <p:nvPr/>
        </p:nvSpPr>
        <p:spPr>
          <a:xfrm>
            <a:off x="1" y="-23328"/>
            <a:ext cx="9146138" cy="608357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512336" y="115910"/>
            <a:ext cx="3977871" cy="40568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Le Groupe RATP et ses origines</a:t>
            </a:r>
          </a:p>
        </p:txBody>
      </p:sp>
      <p:grpSp>
        <p:nvGrpSpPr>
          <p:cNvPr id="136" name="Group 322">
            <a:extLst>
              <a:ext uri="{FF2B5EF4-FFF2-40B4-BE49-F238E27FC236}">
                <a16:creationId xmlns="" xmlns:a16="http://schemas.microsoft.com/office/drawing/2014/main" id="{79BD8AC7-7877-4CBF-AA15-FEBAD3DFED36}"/>
              </a:ext>
            </a:extLst>
          </p:cNvPr>
          <p:cNvGrpSpPr/>
          <p:nvPr/>
        </p:nvGrpSpPr>
        <p:grpSpPr>
          <a:xfrm>
            <a:off x="3523800" y="4113783"/>
            <a:ext cx="459461" cy="393473"/>
            <a:chOff x="4771499" y="7707577"/>
            <a:chExt cx="190500" cy="190500"/>
          </a:xfrm>
        </p:grpSpPr>
        <p:sp>
          <p:nvSpPr>
            <p:cNvPr id="137" name="Freeform: Shape 372">
              <a:extLst>
                <a:ext uri="{FF2B5EF4-FFF2-40B4-BE49-F238E27FC236}">
                  <a16:creationId xmlns="" xmlns:a16="http://schemas.microsoft.com/office/drawing/2014/main" id="{CE6B8D33-6B38-41A5-838C-A7F73ADDCCF0}"/>
                </a:ext>
              </a:extLst>
            </p:cNvPr>
            <p:cNvSpPr/>
            <p:nvPr/>
          </p:nvSpPr>
          <p:spPr>
            <a:xfrm>
              <a:off x="4771499" y="7707577"/>
              <a:ext cx="190500" cy="190500"/>
            </a:xfrm>
            <a:custGeom>
              <a:avLst/>
              <a:gdLst>
                <a:gd name="connsiteX0" fmla="*/ 95743 w 190500"/>
                <a:gd name="connsiteY0" fmla="*/ 185261 h 190500"/>
                <a:gd name="connsiteX1" fmla="*/ 184325 w 190500"/>
                <a:gd name="connsiteY1" fmla="*/ 96679 h 190500"/>
                <a:gd name="connsiteX2" fmla="*/ 95743 w 190500"/>
                <a:gd name="connsiteY2" fmla="*/ 7144 h 190500"/>
                <a:gd name="connsiteX3" fmla="*/ 7160 w 190500"/>
                <a:gd name="connsiteY3" fmla="*/ 95726 h 190500"/>
                <a:gd name="connsiteX4" fmla="*/ 95743 w 190500"/>
                <a:gd name="connsiteY4" fmla="*/ 18526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95743" y="185261"/>
                  </a:moveTo>
                  <a:cubicBezTo>
                    <a:pt x="145273" y="185261"/>
                    <a:pt x="184325" y="145256"/>
                    <a:pt x="184325" y="96679"/>
                  </a:cubicBezTo>
                  <a:cubicBezTo>
                    <a:pt x="184325" y="47149"/>
                    <a:pt x="144320" y="7144"/>
                    <a:pt x="95743" y="7144"/>
                  </a:cubicBezTo>
                  <a:cubicBezTo>
                    <a:pt x="46213" y="7144"/>
                    <a:pt x="7160" y="47149"/>
                    <a:pt x="7160" y="95726"/>
                  </a:cubicBezTo>
                  <a:cubicBezTo>
                    <a:pt x="6208" y="145256"/>
                    <a:pt x="46213" y="185261"/>
                    <a:pt x="95743" y="185261"/>
                  </a:cubicBezTo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2"/>
                </a:solidFill>
              </a:endParaRPr>
            </a:p>
          </p:txBody>
        </p:sp>
        <p:sp>
          <p:nvSpPr>
            <p:cNvPr id="138" name="Freeform: Shape 373">
              <a:extLst>
                <a:ext uri="{FF2B5EF4-FFF2-40B4-BE49-F238E27FC236}">
                  <a16:creationId xmlns="" xmlns:a16="http://schemas.microsoft.com/office/drawing/2014/main" id="{5C082013-04A7-467F-B0D8-A5DCD09776AF}"/>
                </a:ext>
              </a:extLst>
            </p:cNvPr>
            <p:cNvSpPr/>
            <p:nvPr/>
          </p:nvSpPr>
          <p:spPr>
            <a:xfrm>
              <a:off x="4828665" y="7730437"/>
              <a:ext cx="76200" cy="28575"/>
            </a:xfrm>
            <a:custGeom>
              <a:avLst/>
              <a:gdLst>
                <a:gd name="connsiteX0" fmla="*/ 11906 w 76200"/>
                <a:gd name="connsiteY0" fmla="*/ 13811 h 28575"/>
                <a:gd name="connsiteX1" fmla="*/ 14764 w 76200"/>
                <a:gd name="connsiteY1" fmla="*/ 11906 h 28575"/>
                <a:gd name="connsiteX2" fmla="*/ 18574 w 76200"/>
                <a:gd name="connsiteY2" fmla="*/ 11906 h 28575"/>
                <a:gd name="connsiteX3" fmla="*/ 22384 w 76200"/>
                <a:gd name="connsiteY3" fmla="*/ 22384 h 28575"/>
                <a:gd name="connsiteX4" fmla="*/ 28099 w 76200"/>
                <a:gd name="connsiteY4" fmla="*/ 22384 h 28575"/>
                <a:gd name="connsiteX5" fmla="*/ 24289 w 76200"/>
                <a:gd name="connsiteY5" fmla="*/ 12859 h 28575"/>
                <a:gd name="connsiteX6" fmla="*/ 50959 w 76200"/>
                <a:gd name="connsiteY6" fmla="*/ 12859 h 28575"/>
                <a:gd name="connsiteX7" fmla="*/ 47149 w 76200"/>
                <a:gd name="connsiteY7" fmla="*/ 23336 h 28575"/>
                <a:gd name="connsiteX8" fmla="*/ 52864 w 76200"/>
                <a:gd name="connsiteY8" fmla="*/ 23336 h 28575"/>
                <a:gd name="connsiteX9" fmla="*/ 56674 w 76200"/>
                <a:gd name="connsiteY9" fmla="*/ 12859 h 28575"/>
                <a:gd name="connsiteX10" fmla="*/ 61436 w 76200"/>
                <a:gd name="connsiteY10" fmla="*/ 12859 h 28575"/>
                <a:gd name="connsiteX11" fmla="*/ 64294 w 76200"/>
                <a:gd name="connsiteY11" fmla="*/ 14764 h 28575"/>
                <a:gd name="connsiteX12" fmla="*/ 64294 w 76200"/>
                <a:gd name="connsiteY12" fmla="*/ 18574 h 28575"/>
                <a:gd name="connsiteX13" fmla="*/ 70009 w 76200"/>
                <a:gd name="connsiteY13" fmla="*/ 18574 h 28575"/>
                <a:gd name="connsiteX14" fmla="*/ 70009 w 76200"/>
                <a:gd name="connsiteY14" fmla="*/ 13811 h 28575"/>
                <a:gd name="connsiteX15" fmla="*/ 62389 w 76200"/>
                <a:gd name="connsiteY15" fmla="*/ 7144 h 28575"/>
                <a:gd name="connsiteX16" fmla="*/ 14764 w 76200"/>
                <a:gd name="connsiteY16" fmla="*/ 7144 h 28575"/>
                <a:gd name="connsiteX17" fmla="*/ 7144 w 76200"/>
                <a:gd name="connsiteY17" fmla="*/ 13811 h 28575"/>
                <a:gd name="connsiteX18" fmla="*/ 7144 w 76200"/>
                <a:gd name="connsiteY18" fmla="*/ 17621 h 28575"/>
                <a:gd name="connsiteX19" fmla="*/ 12859 w 76200"/>
                <a:gd name="connsiteY19" fmla="*/ 17621 h 28575"/>
                <a:gd name="connsiteX20" fmla="*/ 11906 w 76200"/>
                <a:gd name="connsiteY20" fmla="*/ 13811 h 28575"/>
                <a:gd name="connsiteX21" fmla="*/ 11906 w 76200"/>
                <a:gd name="connsiteY21" fmla="*/ 138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28575">
                  <a:moveTo>
                    <a:pt x="11906" y="13811"/>
                  </a:moveTo>
                  <a:cubicBezTo>
                    <a:pt x="11906" y="12859"/>
                    <a:pt x="12859" y="11906"/>
                    <a:pt x="14764" y="11906"/>
                  </a:cubicBezTo>
                  <a:lnTo>
                    <a:pt x="18574" y="11906"/>
                  </a:lnTo>
                  <a:lnTo>
                    <a:pt x="22384" y="22384"/>
                  </a:lnTo>
                  <a:lnTo>
                    <a:pt x="28099" y="22384"/>
                  </a:lnTo>
                  <a:lnTo>
                    <a:pt x="24289" y="12859"/>
                  </a:lnTo>
                  <a:lnTo>
                    <a:pt x="50959" y="12859"/>
                  </a:lnTo>
                  <a:lnTo>
                    <a:pt x="47149" y="23336"/>
                  </a:lnTo>
                  <a:lnTo>
                    <a:pt x="52864" y="23336"/>
                  </a:lnTo>
                  <a:lnTo>
                    <a:pt x="56674" y="12859"/>
                  </a:lnTo>
                  <a:lnTo>
                    <a:pt x="61436" y="12859"/>
                  </a:lnTo>
                  <a:cubicBezTo>
                    <a:pt x="63341" y="12859"/>
                    <a:pt x="64294" y="13811"/>
                    <a:pt x="64294" y="14764"/>
                  </a:cubicBezTo>
                  <a:lnTo>
                    <a:pt x="64294" y="18574"/>
                  </a:lnTo>
                  <a:lnTo>
                    <a:pt x="70009" y="18574"/>
                  </a:lnTo>
                  <a:lnTo>
                    <a:pt x="70009" y="13811"/>
                  </a:lnTo>
                  <a:cubicBezTo>
                    <a:pt x="70009" y="10001"/>
                    <a:pt x="66199" y="7144"/>
                    <a:pt x="62389" y="7144"/>
                  </a:cubicBezTo>
                  <a:lnTo>
                    <a:pt x="14764" y="7144"/>
                  </a:lnTo>
                  <a:cubicBezTo>
                    <a:pt x="10954" y="7144"/>
                    <a:pt x="7144" y="10001"/>
                    <a:pt x="7144" y="13811"/>
                  </a:cubicBezTo>
                  <a:lnTo>
                    <a:pt x="7144" y="17621"/>
                  </a:lnTo>
                  <a:lnTo>
                    <a:pt x="12859" y="17621"/>
                  </a:lnTo>
                  <a:lnTo>
                    <a:pt x="11906" y="13811"/>
                  </a:lnTo>
                  <a:lnTo>
                    <a:pt x="11906" y="13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2"/>
                </a:solidFill>
              </a:endParaRPr>
            </a:p>
          </p:txBody>
        </p:sp>
        <p:sp>
          <p:nvSpPr>
            <p:cNvPr id="139" name="Freeform: Shape 374">
              <a:extLst>
                <a:ext uri="{FF2B5EF4-FFF2-40B4-BE49-F238E27FC236}">
                  <a16:creationId xmlns="" xmlns:a16="http://schemas.microsoft.com/office/drawing/2014/main" id="{802FBE73-9B49-4A56-BC0F-627C7EA7DE33}"/>
                </a:ext>
              </a:extLst>
            </p:cNvPr>
            <p:cNvSpPr/>
            <p:nvPr/>
          </p:nvSpPr>
          <p:spPr>
            <a:xfrm>
              <a:off x="4899150" y="7850452"/>
              <a:ext cx="28575" cy="19050"/>
            </a:xfrm>
            <a:custGeom>
              <a:avLst/>
              <a:gdLst>
                <a:gd name="connsiteX0" fmla="*/ 15716 w 28575"/>
                <a:gd name="connsiteY0" fmla="*/ 14764 h 19050"/>
                <a:gd name="connsiteX1" fmla="*/ 23336 w 28575"/>
                <a:gd name="connsiteY1" fmla="*/ 14764 h 19050"/>
                <a:gd name="connsiteX2" fmla="*/ 11906 w 28575"/>
                <a:gd name="connsiteY2" fmla="*/ 7144 h 19050"/>
                <a:gd name="connsiteX3" fmla="*/ 7144 w 28575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15716" y="14764"/>
                  </a:moveTo>
                  <a:lnTo>
                    <a:pt x="23336" y="14764"/>
                  </a:lnTo>
                  <a:lnTo>
                    <a:pt x="1190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2"/>
                </a:solidFill>
              </a:endParaRPr>
            </a:p>
          </p:txBody>
        </p:sp>
        <p:sp>
          <p:nvSpPr>
            <p:cNvPr id="140" name="Freeform: Shape 378">
              <a:extLst>
                <a:ext uri="{FF2B5EF4-FFF2-40B4-BE49-F238E27FC236}">
                  <a16:creationId xmlns="" xmlns:a16="http://schemas.microsoft.com/office/drawing/2014/main" id="{4946E963-1719-4349-BDFF-CFD5C6922A87}"/>
                </a:ext>
              </a:extLst>
            </p:cNvPr>
            <p:cNvSpPr/>
            <p:nvPr/>
          </p:nvSpPr>
          <p:spPr>
            <a:xfrm>
              <a:off x="4803900" y="7850452"/>
              <a:ext cx="28575" cy="19050"/>
            </a:xfrm>
            <a:custGeom>
              <a:avLst/>
              <a:gdLst>
                <a:gd name="connsiteX0" fmla="*/ 23336 w 28575"/>
                <a:gd name="connsiteY0" fmla="*/ 7144 h 19050"/>
                <a:gd name="connsiteX1" fmla="*/ 18574 w 28575"/>
                <a:gd name="connsiteY1" fmla="*/ 7144 h 19050"/>
                <a:gd name="connsiteX2" fmla="*/ 7144 w 28575"/>
                <a:gd name="connsiteY2" fmla="*/ 14764 h 19050"/>
                <a:gd name="connsiteX3" fmla="*/ 14764 w 28575"/>
                <a:gd name="connsiteY3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23336" y="7144"/>
                  </a:moveTo>
                  <a:lnTo>
                    <a:pt x="18574" y="7144"/>
                  </a:lnTo>
                  <a:lnTo>
                    <a:pt x="7144" y="14764"/>
                  </a:lnTo>
                  <a:lnTo>
                    <a:pt x="14764" y="14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2"/>
                </a:solidFill>
              </a:endParaRPr>
            </a:p>
          </p:txBody>
        </p:sp>
        <p:sp>
          <p:nvSpPr>
            <p:cNvPr id="141" name="Freeform: Shape 379">
              <a:extLst>
                <a:ext uri="{FF2B5EF4-FFF2-40B4-BE49-F238E27FC236}">
                  <a16:creationId xmlns="" xmlns:a16="http://schemas.microsoft.com/office/drawing/2014/main" id="{96356133-32F0-4E3E-89D1-58788F858912}"/>
                </a:ext>
              </a:extLst>
            </p:cNvPr>
            <p:cNvSpPr/>
            <p:nvPr/>
          </p:nvSpPr>
          <p:spPr>
            <a:xfrm>
              <a:off x="4824855" y="7850452"/>
              <a:ext cx="76200" cy="19050"/>
            </a:xfrm>
            <a:custGeom>
              <a:avLst/>
              <a:gdLst>
                <a:gd name="connsiteX0" fmla="*/ 77629 w 76200"/>
                <a:gd name="connsiteY0" fmla="*/ 14764 h 19050"/>
                <a:gd name="connsiteX1" fmla="*/ 69056 w 76200"/>
                <a:gd name="connsiteY1" fmla="*/ 7144 h 19050"/>
                <a:gd name="connsiteX2" fmla="*/ 14764 w 76200"/>
                <a:gd name="connsiteY2" fmla="*/ 7144 h 19050"/>
                <a:gd name="connsiteX3" fmla="*/ 7144 w 76200"/>
                <a:gd name="connsiteY3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7629" y="14764"/>
                  </a:moveTo>
                  <a:lnTo>
                    <a:pt x="69056" y="7144"/>
                  </a:lnTo>
                  <a:lnTo>
                    <a:pt x="14764" y="7144"/>
                  </a:lnTo>
                  <a:lnTo>
                    <a:pt x="7144" y="14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2"/>
                </a:solidFill>
              </a:endParaRPr>
            </a:p>
          </p:txBody>
        </p:sp>
        <p:sp>
          <p:nvSpPr>
            <p:cNvPr id="142" name="Freeform: Shape 380">
              <a:extLst>
                <a:ext uri="{FF2B5EF4-FFF2-40B4-BE49-F238E27FC236}">
                  <a16:creationId xmlns="" xmlns:a16="http://schemas.microsoft.com/office/drawing/2014/main" id="{D5B91500-13C7-4FB3-B636-78F742361771}"/>
                </a:ext>
              </a:extLst>
            </p:cNvPr>
            <p:cNvSpPr/>
            <p:nvPr/>
          </p:nvSpPr>
          <p:spPr>
            <a:xfrm>
              <a:off x="4809615" y="7844737"/>
              <a:ext cx="38100" cy="28575"/>
            </a:xfrm>
            <a:custGeom>
              <a:avLst/>
              <a:gdLst>
                <a:gd name="connsiteX0" fmla="*/ 26194 w 38100"/>
                <a:gd name="connsiteY0" fmla="*/ 7144 h 28575"/>
                <a:gd name="connsiteX1" fmla="*/ 7144 w 38100"/>
                <a:gd name="connsiteY1" fmla="*/ 25241 h 28575"/>
                <a:gd name="connsiteX2" fmla="*/ 14764 w 38100"/>
                <a:gd name="connsiteY2" fmla="*/ 25241 h 28575"/>
                <a:gd name="connsiteX3" fmla="*/ 33814 w 381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26194" y="7144"/>
                  </a:moveTo>
                  <a:lnTo>
                    <a:pt x="7144" y="25241"/>
                  </a:lnTo>
                  <a:lnTo>
                    <a:pt x="14764" y="25241"/>
                  </a:lnTo>
                  <a:lnTo>
                    <a:pt x="33814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2"/>
                </a:solidFill>
              </a:endParaRPr>
            </a:p>
          </p:txBody>
        </p:sp>
        <p:sp>
          <p:nvSpPr>
            <p:cNvPr id="143" name="Freeform: Shape 381">
              <a:extLst>
                <a:ext uri="{FF2B5EF4-FFF2-40B4-BE49-F238E27FC236}">
                  <a16:creationId xmlns="" xmlns:a16="http://schemas.microsoft.com/office/drawing/2014/main" id="{34C2E9AB-148C-4630-BDD4-4148B86056C4}"/>
                </a:ext>
              </a:extLst>
            </p:cNvPr>
            <p:cNvSpPr/>
            <p:nvPr/>
          </p:nvSpPr>
          <p:spPr>
            <a:xfrm>
              <a:off x="4882958" y="7844737"/>
              <a:ext cx="38100" cy="28575"/>
            </a:xfrm>
            <a:custGeom>
              <a:avLst/>
              <a:gdLst>
                <a:gd name="connsiteX0" fmla="*/ 7144 w 38100"/>
                <a:gd name="connsiteY0" fmla="*/ 7144 h 28575"/>
                <a:gd name="connsiteX1" fmla="*/ 26194 w 38100"/>
                <a:gd name="connsiteY1" fmla="*/ 25241 h 28575"/>
                <a:gd name="connsiteX2" fmla="*/ 33814 w 38100"/>
                <a:gd name="connsiteY2" fmla="*/ 25241 h 28575"/>
                <a:gd name="connsiteX3" fmla="*/ 14764 w 381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7144" y="7144"/>
                  </a:moveTo>
                  <a:lnTo>
                    <a:pt x="26194" y="25241"/>
                  </a:lnTo>
                  <a:lnTo>
                    <a:pt x="33814" y="25241"/>
                  </a:lnTo>
                  <a:lnTo>
                    <a:pt x="14764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2"/>
                </a:solidFill>
              </a:endParaRPr>
            </a:p>
          </p:txBody>
        </p:sp>
        <p:sp>
          <p:nvSpPr>
            <p:cNvPr id="144" name="Freeform: Shape 382">
              <a:extLst>
                <a:ext uri="{FF2B5EF4-FFF2-40B4-BE49-F238E27FC236}">
                  <a16:creationId xmlns="" xmlns:a16="http://schemas.microsoft.com/office/drawing/2014/main" id="{810915AB-069A-4BF0-AB5D-56BECE30C51E}"/>
                </a:ext>
              </a:extLst>
            </p:cNvPr>
            <p:cNvSpPr/>
            <p:nvPr/>
          </p:nvSpPr>
          <p:spPr>
            <a:xfrm>
              <a:off x="4815330" y="7748535"/>
              <a:ext cx="95250" cy="104775"/>
            </a:xfrm>
            <a:custGeom>
              <a:avLst/>
              <a:gdLst>
                <a:gd name="connsiteX0" fmla="*/ 84296 w 95250"/>
                <a:gd name="connsiteY0" fmla="*/ 93821 h 104775"/>
                <a:gd name="connsiteX1" fmla="*/ 78581 w 95250"/>
                <a:gd name="connsiteY1" fmla="*/ 88106 h 104775"/>
                <a:gd name="connsiteX2" fmla="*/ 84296 w 95250"/>
                <a:gd name="connsiteY2" fmla="*/ 82391 h 104775"/>
                <a:gd name="connsiteX3" fmla="*/ 90011 w 95250"/>
                <a:gd name="connsiteY3" fmla="*/ 88106 h 104775"/>
                <a:gd name="connsiteX4" fmla="*/ 84296 w 95250"/>
                <a:gd name="connsiteY4" fmla="*/ 93821 h 104775"/>
                <a:gd name="connsiteX5" fmla="*/ 71914 w 95250"/>
                <a:gd name="connsiteY5" fmla="*/ 93821 h 104775"/>
                <a:gd name="connsiteX6" fmla="*/ 68104 w 95250"/>
                <a:gd name="connsiteY6" fmla="*/ 90011 h 104775"/>
                <a:gd name="connsiteX7" fmla="*/ 71914 w 95250"/>
                <a:gd name="connsiteY7" fmla="*/ 86201 h 104775"/>
                <a:gd name="connsiteX8" fmla="*/ 75724 w 95250"/>
                <a:gd name="connsiteY8" fmla="*/ 90011 h 104775"/>
                <a:gd name="connsiteX9" fmla="*/ 71914 w 95250"/>
                <a:gd name="connsiteY9" fmla="*/ 93821 h 104775"/>
                <a:gd name="connsiteX10" fmla="*/ 30956 w 95250"/>
                <a:gd name="connsiteY10" fmla="*/ 93821 h 104775"/>
                <a:gd name="connsiteX11" fmla="*/ 27146 w 95250"/>
                <a:gd name="connsiteY11" fmla="*/ 90011 h 104775"/>
                <a:gd name="connsiteX12" fmla="*/ 30956 w 95250"/>
                <a:gd name="connsiteY12" fmla="*/ 86201 h 104775"/>
                <a:gd name="connsiteX13" fmla="*/ 34766 w 95250"/>
                <a:gd name="connsiteY13" fmla="*/ 90011 h 104775"/>
                <a:gd name="connsiteX14" fmla="*/ 30956 w 95250"/>
                <a:gd name="connsiteY14" fmla="*/ 93821 h 104775"/>
                <a:gd name="connsiteX15" fmla="*/ 18574 w 95250"/>
                <a:gd name="connsiteY15" fmla="*/ 93821 h 104775"/>
                <a:gd name="connsiteX16" fmla="*/ 12859 w 95250"/>
                <a:gd name="connsiteY16" fmla="*/ 88106 h 104775"/>
                <a:gd name="connsiteX17" fmla="*/ 18574 w 95250"/>
                <a:gd name="connsiteY17" fmla="*/ 82391 h 104775"/>
                <a:gd name="connsiteX18" fmla="*/ 24289 w 95250"/>
                <a:gd name="connsiteY18" fmla="*/ 88106 h 104775"/>
                <a:gd name="connsiteX19" fmla="*/ 18574 w 95250"/>
                <a:gd name="connsiteY19" fmla="*/ 93821 h 104775"/>
                <a:gd name="connsiteX20" fmla="*/ 14764 w 95250"/>
                <a:gd name="connsiteY20" fmla="*/ 23336 h 104775"/>
                <a:gd name="connsiteX21" fmla="*/ 24289 w 95250"/>
                <a:gd name="connsiteY21" fmla="*/ 13811 h 104775"/>
                <a:gd name="connsiteX22" fmla="*/ 78581 w 95250"/>
                <a:gd name="connsiteY22" fmla="*/ 13811 h 104775"/>
                <a:gd name="connsiteX23" fmla="*/ 88106 w 95250"/>
                <a:gd name="connsiteY23" fmla="*/ 23336 h 104775"/>
                <a:gd name="connsiteX24" fmla="*/ 89059 w 95250"/>
                <a:gd name="connsiteY24" fmla="*/ 67151 h 104775"/>
                <a:gd name="connsiteX25" fmla="*/ 79534 w 95250"/>
                <a:gd name="connsiteY25" fmla="*/ 76676 h 104775"/>
                <a:gd name="connsiteX26" fmla="*/ 22384 w 95250"/>
                <a:gd name="connsiteY26" fmla="*/ 76676 h 104775"/>
                <a:gd name="connsiteX27" fmla="*/ 12859 w 95250"/>
                <a:gd name="connsiteY27" fmla="*/ 67151 h 104775"/>
                <a:gd name="connsiteX28" fmla="*/ 14764 w 95250"/>
                <a:gd name="connsiteY28" fmla="*/ 23336 h 104775"/>
                <a:gd name="connsiteX29" fmla="*/ 77629 w 95250"/>
                <a:gd name="connsiteY29" fmla="*/ 7144 h 104775"/>
                <a:gd name="connsiteX30" fmla="*/ 24289 w 95250"/>
                <a:gd name="connsiteY30" fmla="*/ 7144 h 104775"/>
                <a:gd name="connsiteX31" fmla="*/ 9049 w 95250"/>
                <a:gd name="connsiteY31" fmla="*/ 21431 h 104775"/>
                <a:gd name="connsiteX32" fmla="*/ 7144 w 95250"/>
                <a:gd name="connsiteY32" fmla="*/ 86201 h 104775"/>
                <a:gd name="connsiteX33" fmla="*/ 22384 w 95250"/>
                <a:gd name="connsiteY33" fmla="*/ 101441 h 104775"/>
                <a:gd name="connsiteX34" fmla="*/ 78581 w 95250"/>
                <a:gd name="connsiteY34" fmla="*/ 101441 h 104775"/>
                <a:gd name="connsiteX35" fmla="*/ 93821 w 95250"/>
                <a:gd name="connsiteY35" fmla="*/ 86201 h 104775"/>
                <a:gd name="connsiteX36" fmla="*/ 91916 w 95250"/>
                <a:gd name="connsiteY36" fmla="*/ 21431 h 104775"/>
                <a:gd name="connsiteX37" fmla="*/ 77629 w 95250"/>
                <a:gd name="connsiteY37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5250" h="104775">
                  <a:moveTo>
                    <a:pt x="84296" y="93821"/>
                  </a:moveTo>
                  <a:cubicBezTo>
                    <a:pt x="81439" y="93821"/>
                    <a:pt x="78581" y="90964"/>
                    <a:pt x="78581" y="88106"/>
                  </a:cubicBezTo>
                  <a:cubicBezTo>
                    <a:pt x="78581" y="85249"/>
                    <a:pt x="81439" y="82391"/>
                    <a:pt x="84296" y="82391"/>
                  </a:cubicBezTo>
                  <a:cubicBezTo>
                    <a:pt x="87154" y="82391"/>
                    <a:pt x="90011" y="85249"/>
                    <a:pt x="90011" y="88106"/>
                  </a:cubicBezTo>
                  <a:cubicBezTo>
                    <a:pt x="90011" y="90964"/>
                    <a:pt x="87154" y="93821"/>
                    <a:pt x="84296" y="93821"/>
                  </a:cubicBezTo>
                  <a:moveTo>
                    <a:pt x="71914" y="93821"/>
                  </a:moveTo>
                  <a:cubicBezTo>
                    <a:pt x="70009" y="93821"/>
                    <a:pt x="68104" y="91916"/>
                    <a:pt x="68104" y="90011"/>
                  </a:cubicBezTo>
                  <a:cubicBezTo>
                    <a:pt x="68104" y="88106"/>
                    <a:pt x="70009" y="86201"/>
                    <a:pt x="71914" y="86201"/>
                  </a:cubicBezTo>
                  <a:cubicBezTo>
                    <a:pt x="73819" y="86201"/>
                    <a:pt x="75724" y="88106"/>
                    <a:pt x="75724" y="90011"/>
                  </a:cubicBezTo>
                  <a:cubicBezTo>
                    <a:pt x="75724" y="91916"/>
                    <a:pt x="73819" y="93821"/>
                    <a:pt x="71914" y="93821"/>
                  </a:cubicBezTo>
                  <a:moveTo>
                    <a:pt x="30956" y="93821"/>
                  </a:moveTo>
                  <a:cubicBezTo>
                    <a:pt x="29051" y="93821"/>
                    <a:pt x="27146" y="91916"/>
                    <a:pt x="27146" y="90011"/>
                  </a:cubicBezTo>
                  <a:cubicBezTo>
                    <a:pt x="27146" y="88106"/>
                    <a:pt x="29051" y="86201"/>
                    <a:pt x="30956" y="86201"/>
                  </a:cubicBezTo>
                  <a:cubicBezTo>
                    <a:pt x="33814" y="86201"/>
                    <a:pt x="34766" y="88106"/>
                    <a:pt x="34766" y="90011"/>
                  </a:cubicBezTo>
                  <a:cubicBezTo>
                    <a:pt x="35719" y="91916"/>
                    <a:pt x="33814" y="93821"/>
                    <a:pt x="30956" y="93821"/>
                  </a:cubicBezTo>
                  <a:moveTo>
                    <a:pt x="18574" y="93821"/>
                  </a:moveTo>
                  <a:cubicBezTo>
                    <a:pt x="15716" y="93821"/>
                    <a:pt x="12859" y="90964"/>
                    <a:pt x="12859" y="88106"/>
                  </a:cubicBezTo>
                  <a:cubicBezTo>
                    <a:pt x="12859" y="85249"/>
                    <a:pt x="15716" y="82391"/>
                    <a:pt x="18574" y="82391"/>
                  </a:cubicBezTo>
                  <a:cubicBezTo>
                    <a:pt x="21431" y="82391"/>
                    <a:pt x="24289" y="85249"/>
                    <a:pt x="24289" y="88106"/>
                  </a:cubicBezTo>
                  <a:cubicBezTo>
                    <a:pt x="24289" y="90964"/>
                    <a:pt x="22384" y="93821"/>
                    <a:pt x="18574" y="93821"/>
                  </a:cubicBezTo>
                  <a:moveTo>
                    <a:pt x="14764" y="23336"/>
                  </a:moveTo>
                  <a:cubicBezTo>
                    <a:pt x="14764" y="18574"/>
                    <a:pt x="19526" y="13811"/>
                    <a:pt x="24289" y="13811"/>
                  </a:cubicBezTo>
                  <a:lnTo>
                    <a:pt x="78581" y="13811"/>
                  </a:lnTo>
                  <a:cubicBezTo>
                    <a:pt x="83344" y="13811"/>
                    <a:pt x="88106" y="17621"/>
                    <a:pt x="88106" y="23336"/>
                  </a:cubicBezTo>
                  <a:cubicBezTo>
                    <a:pt x="88106" y="40481"/>
                    <a:pt x="89059" y="50006"/>
                    <a:pt x="89059" y="67151"/>
                  </a:cubicBezTo>
                  <a:cubicBezTo>
                    <a:pt x="89059" y="72866"/>
                    <a:pt x="85249" y="76676"/>
                    <a:pt x="79534" y="76676"/>
                  </a:cubicBezTo>
                  <a:lnTo>
                    <a:pt x="22384" y="76676"/>
                  </a:lnTo>
                  <a:cubicBezTo>
                    <a:pt x="17621" y="76676"/>
                    <a:pt x="12859" y="72866"/>
                    <a:pt x="12859" y="67151"/>
                  </a:cubicBezTo>
                  <a:cubicBezTo>
                    <a:pt x="13811" y="49054"/>
                    <a:pt x="14764" y="40481"/>
                    <a:pt x="14764" y="23336"/>
                  </a:cubicBezTo>
                  <a:moveTo>
                    <a:pt x="77629" y="7144"/>
                  </a:moveTo>
                  <a:lnTo>
                    <a:pt x="24289" y="7144"/>
                  </a:lnTo>
                  <a:cubicBezTo>
                    <a:pt x="16669" y="7144"/>
                    <a:pt x="9049" y="12859"/>
                    <a:pt x="9049" y="21431"/>
                  </a:cubicBezTo>
                  <a:cubicBezTo>
                    <a:pt x="9049" y="43339"/>
                    <a:pt x="8096" y="65246"/>
                    <a:pt x="7144" y="86201"/>
                  </a:cubicBezTo>
                  <a:cubicBezTo>
                    <a:pt x="7144" y="94774"/>
                    <a:pt x="13811" y="101441"/>
                    <a:pt x="22384" y="101441"/>
                  </a:cubicBezTo>
                  <a:lnTo>
                    <a:pt x="78581" y="101441"/>
                  </a:lnTo>
                  <a:cubicBezTo>
                    <a:pt x="87154" y="101441"/>
                    <a:pt x="93821" y="94774"/>
                    <a:pt x="93821" y="86201"/>
                  </a:cubicBezTo>
                  <a:cubicBezTo>
                    <a:pt x="93821" y="64294"/>
                    <a:pt x="92869" y="42386"/>
                    <a:pt x="91916" y="21431"/>
                  </a:cubicBezTo>
                  <a:cubicBezTo>
                    <a:pt x="92869" y="12859"/>
                    <a:pt x="86201" y="7144"/>
                    <a:pt x="77629" y="714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44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E9A1567-95F0-45BF-86D2-E54FCF8313AA}"/>
              </a:ext>
            </a:extLst>
          </p:cNvPr>
          <p:cNvSpPr/>
          <p:nvPr/>
        </p:nvSpPr>
        <p:spPr>
          <a:xfrm>
            <a:off x="-1" y="-5231"/>
            <a:ext cx="9146139" cy="583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="" xmlns:a16="http://schemas.microsoft.com/office/drawing/2014/main" id="{9A6A2DB9-E418-45CE-8CBD-F0AEF67B979C}"/>
              </a:ext>
            </a:extLst>
          </p:cNvPr>
          <p:cNvSpPr txBox="1">
            <a:spLocks/>
          </p:cNvSpPr>
          <p:nvPr/>
        </p:nvSpPr>
        <p:spPr>
          <a:xfrm>
            <a:off x="463732" y="41096"/>
            <a:ext cx="8216537" cy="4314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400" b="1" dirty="0">
                <a:solidFill>
                  <a:schemeClr val="bg1"/>
                </a:solidFill>
                <a:latin typeface="Parisine Office" panose="020B0503050000020004" pitchFamily="34" charset="0"/>
                <a:ea typeface="Roboto" panose="02000000000000000000" pitchFamily="2" charset="0"/>
              </a:rPr>
              <a:t>Les marques du Groupe RATP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737" y="735854"/>
            <a:ext cx="6875405" cy="44010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79B553-0363-46C9-913A-3AAC6D3277EC}"/>
              </a:ext>
            </a:extLst>
          </p:cNvPr>
          <p:cNvSpPr/>
          <p:nvPr/>
        </p:nvSpPr>
        <p:spPr>
          <a:xfrm>
            <a:off x="1" y="-23328"/>
            <a:ext cx="9146138" cy="608357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512336" y="115910"/>
            <a:ext cx="3977871" cy="40568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Les marques du Groupe RATP</a:t>
            </a:r>
          </a:p>
        </p:txBody>
      </p:sp>
    </p:spTree>
    <p:extLst>
      <p:ext uri="{BB962C8B-B14F-4D97-AF65-F5344CB8AC3E}">
        <p14:creationId xmlns:p14="http://schemas.microsoft.com/office/powerpoint/2010/main" val="3342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202">
            <a:extLst>
              <a:ext uri="{FF2B5EF4-FFF2-40B4-BE49-F238E27FC236}">
                <a16:creationId xmlns="" xmlns:a16="http://schemas.microsoft.com/office/drawing/2014/main" id="{6DD2B14E-9502-4F50-BC4E-9956FBDB3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139" b="68924"/>
          <a:stretch/>
        </p:blipFill>
        <p:spPr>
          <a:xfrm>
            <a:off x="1" y="-23328"/>
            <a:ext cx="9143999" cy="60835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CB79B553-0363-46C9-913A-3AAC6D3277EC}"/>
              </a:ext>
            </a:extLst>
          </p:cNvPr>
          <p:cNvSpPr/>
          <p:nvPr/>
        </p:nvSpPr>
        <p:spPr>
          <a:xfrm>
            <a:off x="1" y="-23328"/>
            <a:ext cx="9146138" cy="608357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C673C0B-2108-4408-B895-13AC578728C8}"/>
              </a:ext>
            </a:extLst>
          </p:cNvPr>
          <p:cNvGrpSpPr/>
          <p:nvPr/>
        </p:nvGrpSpPr>
        <p:grpSpPr>
          <a:xfrm>
            <a:off x="6070593" y="2261043"/>
            <a:ext cx="2012040" cy="1420358"/>
            <a:chOff x="8295824" y="1753662"/>
            <a:chExt cx="2231182" cy="1893811"/>
          </a:xfrm>
        </p:grpSpPr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82CE1A33-8101-429A-9546-4FB9661E7871}"/>
                </a:ext>
              </a:extLst>
            </p:cNvPr>
            <p:cNvSpPr/>
            <p:nvPr/>
          </p:nvSpPr>
          <p:spPr>
            <a:xfrm>
              <a:off x="8295824" y="1753662"/>
              <a:ext cx="2231182" cy="18938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chemeClr val="accent1"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5" name="Espace réservé du contenu 2"/>
            <p:cNvSpPr txBox="1">
              <a:spLocks/>
            </p:cNvSpPr>
            <p:nvPr/>
          </p:nvSpPr>
          <p:spPr>
            <a:xfrm>
              <a:off x="8431757" y="2327506"/>
              <a:ext cx="1959316" cy="68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ctr">
                <a:lnSpc>
                  <a:spcPct val="80000"/>
                </a:lnSpc>
                <a:spcBef>
                  <a:spcPct val="20000"/>
                </a:spcBef>
                <a:buFont typeface="Arial" pitchFamily="34" charset="0"/>
                <a:buNone/>
                <a:defRPr sz="3200" b="1">
                  <a:solidFill>
                    <a:schemeClr val="accent1"/>
                  </a:solidFill>
                  <a:ea typeface="MS PGothic" pitchFamily="34" charset="-128"/>
                </a:defRPr>
              </a:lvl1pPr>
              <a:lvl2pPr marL="742950" indent="-285750">
                <a:defRPr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ea typeface="MS PGothic" pitchFamily="34" charset="-128"/>
                </a:defRPr>
              </a:lvl9pPr>
            </a:lstStyle>
            <a:p>
              <a:r>
                <a:rPr lang="fr-FR" dirty="0" smtClean="0">
                  <a:solidFill>
                    <a:schemeClr val="bg1"/>
                  </a:solidFill>
                </a:rPr>
                <a:t>18 </a:t>
              </a:r>
              <a:r>
                <a:rPr lang="fr-FR" dirty="0">
                  <a:solidFill>
                    <a:schemeClr val="bg1"/>
                  </a:solidFill>
                </a:rPr>
                <a:t>000</a:t>
              </a:r>
            </a:p>
            <a:p>
              <a:r>
                <a:rPr lang="fr-FR" sz="1200" dirty="0">
                  <a:solidFill>
                    <a:schemeClr val="bg1"/>
                  </a:solidFill>
                </a:rPr>
                <a:t>COLLABORATEURS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="" xmlns:a16="http://schemas.microsoft.com/office/drawing/2014/main" id="{535755A1-5BDE-4A2B-AEB7-0946C004183C}"/>
              </a:ext>
            </a:extLst>
          </p:cNvPr>
          <p:cNvGrpSpPr/>
          <p:nvPr/>
        </p:nvGrpSpPr>
        <p:grpSpPr>
          <a:xfrm>
            <a:off x="3463432" y="2261043"/>
            <a:ext cx="1673387" cy="1420358"/>
            <a:chOff x="4986081" y="1753662"/>
            <a:chExt cx="2231182" cy="1893811"/>
          </a:xfrm>
          <a:solidFill>
            <a:srgbClr val="00B050"/>
          </a:solidFill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0B73FA5-BA8C-428D-ADBA-74981F1C2B9A}"/>
                </a:ext>
              </a:extLst>
            </p:cNvPr>
            <p:cNvSpPr/>
            <p:nvPr/>
          </p:nvSpPr>
          <p:spPr>
            <a:xfrm>
              <a:off x="4986081" y="1753662"/>
              <a:ext cx="2231182" cy="189381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2"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C6301715-3D9C-4B85-BBB2-EA6431489E63}"/>
                </a:ext>
              </a:extLst>
            </p:cNvPr>
            <p:cNvGrpSpPr/>
            <p:nvPr/>
          </p:nvGrpSpPr>
          <p:grpSpPr>
            <a:xfrm>
              <a:off x="5428197" y="1953954"/>
              <a:ext cx="1346950" cy="1485212"/>
              <a:chOff x="5440345" y="2057474"/>
              <a:chExt cx="1346950" cy="1485212"/>
            </a:xfrm>
            <a:grpFill/>
          </p:grpSpPr>
          <p:sp>
            <p:nvSpPr>
              <p:cNvPr id="47" name="Espace réservé du contenu 2"/>
              <p:cNvSpPr txBox="1">
                <a:spLocks/>
              </p:cNvSpPr>
              <p:nvPr/>
            </p:nvSpPr>
            <p:spPr bwMode="auto">
              <a:xfrm>
                <a:off x="5440345" y="2585028"/>
                <a:ext cx="1346950" cy="9576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ctr">
                  <a:lnSpc>
                    <a:spcPct val="80000"/>
                  </a:lnSpc>
                  <a:spcBef>
                    <a:spcPct val="20000"/>
                  </a:spcBef>
                  <a:buFont typeface="Arial" pitchFamily="34" charset="0"/>
                  <a:buNone/>
                  <a:defRPr sz="3200" b="1">
                    <a:solidFill>
                      <a:schemeClr val="accent1"/>
                    </a:solidFill>
                    <a:ea typeface="MS PGothic" pitchFamily="34" charset="-128"/>
                  </a:defRPr>
                </a:lvl1pPr>
                <a:lvl2pPr marL="742950" indent="-285750">
                  <a:defRPr>
                    <a:latin typeface="Arial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latin typeface="Arial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latin typeface="Arial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latin typeface="Arial" pitchFamily="34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r>
                  <a:rPr lang="fr-FR" altLang="fr-FR" dirty="0" smtClean="0">
                    <a:solidFill>
                      <a:schemeClr val="bg1"/>
                    </a:solidFill>
                  </a:rPr>
                  <a:t>12 </a:t>
                </a:r>
                <a:endParaRPr lang="fr-FR" altLang="fr-FR" dirty="0">
                  <a:solidFill>
                    <a:schemeClr val="bg1"/>
                  </a:solidFill>
                </a:endParaRPr>
              </a:p>
              <a:p>
                <a:r>
                  <a:rPr lang="fr-FR" altLang="fr-FR" sz="1200" dirty="0">
                    <a:solidFill>
                      <a:schemeClr val="bg1"/>
                    </a:solidFill>
                  </a:rPr>
                  <a:t>PAYS</a:t>
                </a:r>
                <a:endParaRPr lang="fr-FR" altLang="fr-F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A1EFDC3-E3EC-4B82-BA7B-709DC7803C51}"/>
                  </a:ext>
                </a:extLst>
              </p:cNvPr>
              <p:cNvSpPr/>
              <p:nvPr/>
            </p:nvSpPr>
            <p:spPr>
              <a:xfrm>
                <a:off x="5503108" y="2057474"/>
                <a:ext cx="1221423" cy="43909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70000"/>
                  </a:lnSpc>
                  <a:spcBef>
                    <a:spcPct val="20000"/>
                  </a:spcBef>
                </a:pPr>
                <a:r>
                  <a:rPr lang="fr-FR" altLang="fr-FR" sz="1100" dirty="0">
                    <a:solidFill>
                      <a:schemeClr val="bg1"/>
                    </a:solidFill>
                    <a:latin typeface="Parisine Office" panose="020B0503050000020004" pitchFamily="34" charset="0"/>
                  </a:rPr>
                  <a:t>Présence dans</a:t>
                </a:r>
              </a:p>
            </p:txBody>
          </p:sp>
        </p:grpSp>
      </p:grpSp>
      <p:sp>
        <p:nvSpPr>
          <p:cNvPr id="44" name="Titre 1">
            <a:extLst>
              <a:ext uri="{FF2B5EF4-FFF2-40B4-BE49-F238E27FC236}">
                <a16:creationId xmlns="" xmlns:a16="http://schemas.microsoft.com/office/drawing/2014/main" id="{75052850-F7AE-4499-BE41-B97F803A3307}"/>
              </a:ext>
            </a:extLst>
          </p:cNvPr>
          <p:cNvSpPr txBox="1">
            <a:spLocks/>
          </p:cNvSpPr>
          <p:nvPr/>
        </p:nvSpPr>
        <p:spPr>
          <a:xfrm>
            <a:off x="2987044" y="74150"/>
            <a:ext cx="3169913" cy="43149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400" b="1" dirty="0">
                <a:solidFill>
                  <a:schemeClr val="bg1"/>
                </a:solidFill>
                <a:latin typeface="Parisine Office" panose="020B0503050000020004" pitchFamily="34" charset="0"/>
                <a:ea typeface="Roboto" panose="02000000000000000000" pitchFamily="2" charset="0"/>
              </a:rPr>
              <a:t>Chiffres clés RATP Dev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535755A1-5BDE-4A2B-AEB7-0946C004183C}"/>
              </a:ext>
            </a:extLst>
          </p:cNvPr>
          <p:cNvGrpSpPr/>
          <p:nvPr/>
        </p:nvGrpSpPr>
        <p:grpSpPr>
          <a:xfrm>
            <a:off x="797031" y="2261043"/>
            <a:ext cx="1673387" cy="1420358"/>
            <a:chOff x="4986081" y="1753662"/>
            <a:chExt cx="2231182" cy="1893811"/>
          </a:xfrm>
          <a:solidFill>
            <a:srgbClr val="FFC000"/>
          </a:solidFill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80B73FA5-BA8C-428D-ADBA-74981F1C2B9A}"/>
                </a:ext>
              </a:extLst>
            </p:cNvPr>
            <p:cNvSpPr/>
            <p:nvPr/>
          </p:nvSpPr>
          <p:spPr>
            <a:xfrm>
              <a:off x="4986081" y="1753662"/>
              <a:ext cx="2231182" cy="189381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2"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AA1EFDC3-E3EC-4B82-BA7B-709DC7803C51}"/>
                </a:ext>
              </a:extLst>
            </p:cNvPr>
            <p:cNvSpPr/>
            <p:nvPr/>
          </p:nvSpPr>
          <p:spPr>
            <a:xfrm>
              <a:off x="5199044" y="2018509"/>
              <a:ext cx="1760490" cy="157581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20000"/>
                </a:spcBef>
              </a:pPr>
              <a:r>
                <a:rPr lang="fr-FR" altLang="fr-FR" sz="2400" b="1" dirty="0" smtClean="0">
                  <a:solidFill>
                    <a:schemeClr val="bg1"/>
                  </a:solidFill>
                  <a:latin typeface="Parisine Office" panose="020B0503050000020004" pitchFamily="34" charset="0"/>
                </a:rPr>
                <a:t>1,5</a:t>
              </a:r>
              <a:r>
                <a:rPr lang="fr-FR" altLang="fr-FR" sz="2400" dirty="0" smtClean="0">
                  <a:solidFill>
                    <a:schemeClr val="bg1"/>
                  </a:solidFill>
                  <a:latin typeface="Parisine Office" panose="020B0503050000020004" pitchFamily="34" charset="0"/>
                </a:rPr>
                <a:t> </a:t>
              </a:r>
            </a:p>
            <a:p>
              <a:pPr algn="ctr">
                <a:lnSpc>
                  <a:spcPct val="70000"/>
                </a:lnSpc>
                <a:spcBef>
                  <a:spcPct val="20000"/>
                </a:spcBef>
              </a:pPr>
              <a:r>
                <a:rPr lang="fr-FR" altLang="fr-FR" dirty="0" smtClean="0">
                  <a:solidFill>
                    <a:schemeClr val="bg1"/>
                  </a:solidFill>
                  <a:latin typeface="Parisine Office" panose="020B0503050000020004" pitchFamily="34" charset="0"/>
                </a:rPr>
                <a:t>MILLIARD DE VOYAGES PAR AN</a:t>
              </a:r>
              <a:endParaRPr lang="fr-FR" altLang="fr-FR" dirty="0">
                <a:solidFill>
                  <a:schemeClr val="bg1"/>
                </a:solidFill>
                <a:latin typeface="Parisine Office" panose="020B050305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52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B4302147-4274-489F-8EA7-17E88EA630BD}"/>
              </a:ext>
            </a:extLst>
          </p:cNvPr>
          <p:cNvSpPr/>
          <p:nvPr/>
        </p:nvSpPr>
        <p:spPr>
          <a:xfrm>
            <a:off x="0" y="2776132"/>
            <a:ext cx="9144000" cy="235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grpSp>
        <p:nvGrpSpPr>
          <p:cNvPr id="173" name="Groupe 99">
            <a:extLst>
              <a:ext uri="{FF2B5EF4-FFF2-40B4-BE49-F238E27FC236}">
                <a16:creationId xmlns="" xmlns:a16="http://schemas.microsoft.com/office/drawing/2014/main" id="{25B0E251-B434-4E23-B502-85DC1712045E}"/>
              </a:ext>
            </a:extLst>
          </p:cNvPr>
          <p:cNvGrpSpPr/>
          <p:nvPr/>
        </p:nvGrpSpPr>
        <p:grpSpPr>
          <a:xfrm>
            <a:off x="7413204" y="3109300"/>
            <a:ext cx="1240784" cy="1747832"/>
            <a:chOff x="7743349" y="2973195"/>
            <a:chExt cx="2017052" cy="2841323"/>
          </a:xfrm>
          <a:effectLst>
            <a:outerShdw blurRad="88900" dist="63500" dir="2700000" algn="tl" rotWithShape="0">
              <a:schemeClr val="accent5">
                <a:alpha val="45000"/>
              </a:schemeClr>
            </a:outerShdw>
          </a:effectLst>
        </p:grpSpPr>
        <p:sp>
          <p:nvSpPr>
            <p:cNvPr id="174" name="Rectangle 173">
              <a:extLst>
                <a:ext uri="{FF2B5EF4-FFF2-40B4-BE49-F238E27FC236}">
                  <a16:creationId xmlns="" xmlns:a16="http://schemas.microsoft.com/office/drawing/2014/main" id="{7456B597-5AC6-411B-A474-D6657E676E3B}"/>
                </a:ext>
              </a:extLst>
            </p:cNvPr>
            <p:cNvSpPr/>
            <p:nvPr/>
          </p:nvSpPr>
          <p:spPr>
            <a:xfrm>
              <a:off x="7743349" y="2973195"/>
              <a:ext cx="2017052" cy="267779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5" name="Espace réservé du contenu 2">
              <a:extLst>
                <a:ext uri="{FF2B5EF4-FFF2-40B4-BE49-F238E27FC236}">
                  <a16:creationId xmlns="" xmlns:a16="http://schemas.microsoft.com/office/drawing/2014/main" id="{2A27C7A2-1B11-4DE8-A41D-DC1087FDE8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96212" y="3711551"/>
              <a:ext cx="1711325" cy="46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lvl="0" algn="ctr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 dirty="0">
                  <a:solidFill>
                    <a:srgbClr val="FFFFFF"/>
                  </a:solidFill>
                  <a:latin typeface="Calibri" panose="020F0502020204030204"/>
                </a:rPr>
                <a:t>1</a:t>
              </a:r>
              <a:r>
                <a:rPr lang="fr-FR" altLang="fr-FR" sz="1100" b="1" dirty="0">
                  <a:solidFill>
                    <a:srgbClr val="FFFFFF"/>
                  </a:solidFill>
                  <a:latin typeface="Calibri" panose="020F0502020204030204"/>
                </a:rPr>
                <a:t>er</a:t>
              </a:r>
              <a:endParaRPr lang="fr-FR" altLang="fr-FR" sz="2100" b="1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4FB4565C-5CF7-4CF6-AA37-6F38CF5B628F}"/>
                </a:ext>
              </a:extLst>
            </p:cNvPr>
            <p:cNvSpPr/>
            <p:nvPr/>
          </p:nvSpPr>
          <p:spPr>
            <a:xfrm>
              <a:off x="7810393" y="4313528"/>
              <a:ext cx="1866395" cy="1500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fr-FR" sz="900" dirty="0">
                  <a:solidFill>
                    <a:srgbClr val="FFFFFF"/>
                  </a:solidFill>
                </a:rPr>
                <a:t>véhicule électrique d’Europe dédié au transport de personnes à mobilité réduite : l’e-TPMR</a:t>
              </a:r>
              <a:endParaRPr lang="fr-FR" altLang="fr-FR" sz="9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177" name="Straight Connector 2">
              <a:extLst>
                <a:ext uri="{FF2B5EF4-FFF2-40B4-BE49-F238E27FC236}">
                  <a16:creationId xmlns="" xmlns:a16="http://schemas.microsoft.com/office/drawing/2014/main" id="{69961CED-3801-4B5B-AF8B-73D202C2EA35}"/>
                </a:ext>
              </a:extLst>
            </p:cNvPr>
            <p:cNvCxnSpPr/>
            <p:nvPr/>
          </p:nvCxnSpPr>
          <p:spPr>
            <a:xfrm>
              <a:off x="8612432" y="4252658"/>
              <a:ext cx="287735" cy="0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e 104">
            <a:extLst>
              <a:ext uri="{FF2B5EF4-FFF2-40B4-BE49-F238E27FC236}">
                <a16:creationId xmlns="" xmlns:a16="http://schemas.microsoft.com/office/drawing/2014/main" id="{D68D9C70-1AC9-4665-870E-EECBA10B47A4}"/>
              </a:ext>
            </a:extLst>
          </p:cNvPr>
          <p:cNvGrpSpPr/>
          <p:nvPr/>
        </p:nvGrpSpPr>
        <p:grpSpPr>
          <a:xfrm>
            <a:off x="5682406" y="3109300"/>
            <a:ext cx="1240784" cy="1647249"/>
            <a:chOff x="5080189" y="2973195"/>
            <a:chExt cx="2017052" cy="2677812"/>
          </a:xfrm>
          <a:effectLst>
            <a:outerShdw blurRad="88900" dist="63500" dir="2700000" algn="tl" rotWithShape="0">
              <a:schemeClr val="accent4">
                <a:alpha val="45000"/>
              </a:schemeClr>
            </a:outerShdw>
          </a:effectLst>
        </p:grpSpPr>
        <p:sp>
          <p:nvSpPr>
            <p:cNvPr id="179" name="Rectangle 178">
              <a:extLst>
                <a:ext uri="{FF2B5EF4-FFF2-40B4-BE49-F238E27FC236}">
                  <a16:creationId xmlns="" xmlns:a16="http://schemas.microsoft.com/office/drawing/2014/main" id="{888F6C80-AA5F-4838-AA37-BC4D5326CB7D}"/>
                </a:ext>
              </a:extLst>
            </p:cNvPr>
            <p:cNvSpPr/>
            <p:nvPr/>
          </p:nvSpPr>
          <p:spPr>
            <a:xfrm>
              <a:off x="5080189" y="2973195"/>
              <a:ext cx="2017052" cy="2677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="" xmlns:a16="http://schemas.microsoft.com/office/drawing/2014/main" id="{71F3014C-7208-4AB0-8DB1-CB34918025A7}"/>
                </a:ext>
              </a:extLst>
            </p:cNvPr>
            <p:cNvSpPr/>
            <p:nvPr/>
          </p:nvSpPr>
          <p:spPr>
            <a:xfrm>
              <a:off x="5176885" y="4313527"/>
              <a:ext cx="1866395" cy="1275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fr-FR" sz="900" dirty="0">
                  <a:solidFill>
                    <a:srgbClr val="FFFFFF"/>
                  </a:solidFill>
                </a:rPr>
                <a:t>offres de transport  </a:t>
              </a:r>
            </a:p>
            <a:p>
              <a:pPr lvl="0" algn="ctr">
                <a:defRPr/>
              </a:pPr>
              <a:r>
                <a:rPr lang="fr-FR" sz="900" dirty="0">
                  <a:solidFill>
                    <a:schemeClr val="bg1"/>
                  </a:solidFill>
                </a:rPr>
                <a:t> à  la demande innovantes en France et en Angleterre</a:t>
              </a:r>
              <a:endParaRPr lang="fr-FR" altLang="fr-FR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81" name="Straight Connector 2">
              <a:extLst>
                <a:ext uri="{FF2B5EF4-FFF2-40B4-BE49-F238E27FC236}">
                  <a16:creationId xmlns="" xmlns:a16="http://schemas.microsoft.com/office/drawing/2014/main" id="{B2C06728-0457-4DB9-A063-C95E9970F032}"/>
                </a:ext>
              </a:extLst>
            </p:cNvPr>
            <p:cNvCxnSpPr/>
            <p:nvPr/>
          </p:nvCxnSpPr>
          <p:spPr>
            <a:xfrm>
              <a:off x="5974007" y="4252658"/>
              <a:ext cx="287735" cy="0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Espace réservé du contenu 2">
              <a:extLst>
                <a:ext uri="{FF2B5EF4-FFF2-40B4-BE49-F238E27FC236}">
                  <a16:creationId xmlns="" xmlns:a16="http://schemas.microsoft.com/office/drawing/2014/main" id="{5B089634-3238-41BC-83A2-E454755E4F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33052" y="3711551"/>
              <a:ext cx="1711325" cy="46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defTabSz="6858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 dirty="0">
                  <a:solidFill>
                    <a:srgbClr val="FFFFFF"/>
                  </a:solidFill>
                  <a:latin typeface="Calibri" panose="020F0502020204030204"/>
                </a:rPr>
                <a:t>29 </a:t>
              </a:r>
            </a:p>
          </p:txBody>
        </p:sp>
      </p:grpSp>
      <p:grpSp>
        <p:nvGrpSpPr>
          <p:cNvPr id="183" name="Groupe 109">
            <a:extLst>
              <a:ext uri="{FF2B5EF4-FFF2-40B4-BE49-F238E27FC236}">
                <a16:creationId xmlns="" xmlns:a16="http://schemas.microsoft.com/office/drawing/2014/main" id="{E7BF5F18-2C8D-412E-97D8-C8143AA1E108}"/>
              </a:ext>
            </a:extLst>
          </p:cNvPr>
          <p:cNvGrpSpPr/>
          <p:nvPr/>
        </p:nvGrpSpPr>
        <p:grpSpPr>
          <a:xfrm>
            <a:off x="2220811" y="3109300"/>
            <a:ext cx="1240784" cy="1647253"/>
            <a:chOff x="2417029" y="2973195"/>
            <a:chExt cx="2017052" cy="2677819"/>
          </a:xfrm>
          <a:effectLst>
            <a:outerShdw blurRad="88900" dist="63500" dir="2700000" algn="tl" rotWithShape="0">
              <a:schemeClr val="accent3">
                <a:alpha val="45000"/>
              </a:schemeClr>
            </a:outerShdw>
          </a:effectLst>
        </p:grpSpPr>
        <p:sp>
          <p:nvSpPr>
            <p:cNvPr id="187" name="Rectangle 186">
              <a:extLst>
                <a:ext uri="{FF2B5EF4-FFF2-40B4-BE49-F238E27FC236}">
                  <a16:creationId xmlns="" xmlns:a16="http://schemas.microsoft.com/office/drawing/2014/main" id="{4BE261CE-89CF-4E62-8B22-053714B263CA}"/>
                </a:ext>
              </a:extLst>
            </p:cNvPr>
            <p:cNvSpPr/>
            <p:nvPr/>
          </p:nvSpPr>
          <p:spPr>
            <a:xfrm>
              <a:off x="2417029" y="2973195"/>
              <a:ext cx="2017052" cy="267781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9" name="Espace réservé du contenu 2">
              <a:extLst>
                <a:ext uri="{FF2B5EF4-FFF2-40B4-BE49-F238E27FC236}">
                  <a16:creationId xmlns="" xmlns:a16="http://schemas.microsoft.com/office/drawing/2014/main" id="{F7B0EFA6-93F6-4CB4-9E2C-40F20122C4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83677" y="3711551"/>
              <a:ext cx="1711325" cy="46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lvl="0" algn="ctr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 dirty="0">
                  <a:solidFill>
                    <a:schemeClr val="bg1"/>
                  </a:solidFill>
                  <a:latin typeface="Calibri" panose="020F0502020204030204"/>
                </a:rPr>
                <a:t>100%</a:t>
              </a:r>
              <a:r>
                <a:rPr lang="fr-FR" altLang="fr-FR" sz="2100" b="1" dirty="0">
                  <a:solidFill>
                    <a:srgbClr val="FFFFFF"/>
                  </a:solidFill>
                  <a:latin typeface="Calibri" panose="020F0502020204030204"/>
                </a:rPr>
                <a:t> 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="" xmlns:a16="http://schemas.microsoft.com/office/drawing/2014/main" id="{0DD0AED9-7225-4890-8D27-BAC10D08CA5F}"/>
                </a:ext>
              </a:extLst>
            </p:cNvPr>
            <p:cNvSpPr/>
            <p:nvPr/>
          </p:nvSpPr>
          <p:spPr>
            <a:xfrm>
              <a:off x="2515212" y="4313528"/>
              <a:ext cx="1866395" cy="825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fr-FR" altLang="fr-FR" sz="900" dirty="0">
                  <a:solidFill>
                    <a:schemeClr val="bg1"/>
                  </a:solidFill>
                </a:rPr>
                <a:t>des vélos opérés en libre-service sont électriques</a:t>
              </a:r>
              <a:endParaRPr lang="fr-FR" altLang="fr-FR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09" name="Straight Connector 2">
              <a:extLst>
                <a:ext uri="{FF2B5EF4-FFF2-40B4-BE49-F238E27FC236}">
                  <a16:creationId xmlns="" xmlns:a16="http://schemas.microsoft.com/office/drawing/2014/main" id="{6F6BD2C5-A634-4CEF-99C9-ED00EE03CFDB}"/>
                </a:ext>
              </a:extLst>
            </p:cNvPr>
            <p:cNvCxnSpPr/>
            <p:nvPr/>
          </p:nvCxnSpPr>
          <p:spPr>
            <a:xfrm>
              <a:off x="3316542" y="4252658"/>
              <a:ext cx="287735" cy="0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e 109">
            <a:extLst>
              <a:ext uri="{FF2B5EF4-FFF2-40B4-BE49-F238E27FC236}">
                <a16:creationId xmlns="" xmlns:a16="http://schemas.microsoft.com/office/drawing/2014/main" id="{582BCA3B-360E-4C0A-916C-45162C691B07}"/>
              </a:ext>
            </a:extLst>
          </p:cNvPr>
          <p:cNvGrpSpPr/>
          <p:nvPr/>
        </p:nvGrpSpPr>
        <p:grpSpPr>
          <a:xfrm>
            <a:off x="490014" y="3118910"/>
            <a:ext cx="1240784" cy="1647253"/>
            <a:chOff x="2417029" y="2973195"/>
            <a:chExt cx="2017052" cy="2677819"/>
          </a:xfrm>
          <a:solidFill>
            <a:srgbClr val="C00000"/>
          </a:solidFill>
          <a:effectLst>
            <a:outerShdw blurRad="88900" dist="63500" dir="2700000" algn="tl" rotWithShape="0">
              <a:srgbClr val="C00000">
                <a:alpha val="45000"/>
              </a:srgbClr>
            </a:outerShdw>
          </a:effectLst>
        </p:grpSpPr>
        <p:sp>
          <p:nvSpPr>
            <p:cNvPr id="152" name="Rectangle 151">
              <a:extLst>
                <a:ext uri="{FF2B5EF4-FFF2-40B4-BE49-F238E27FC236}">
                  <a16:creationId xmlns="" xmlns:a16="http://schemas.microsoft.com/office/drawing/2014/main" id="{FDB74986-9B7E-49E6-AF9E-4EBB9E4639E9}"/>
                </a:ext>
              </a:extLst>
            </p:cNvPr>
            <p:cNvSpPr/>
            <p:nvPr/>
          </p:nvSpPr>
          <p:spPr>
            <a:xfrm>
              <a:off x="2417029" y="2973195"/>
              <a:ext cx="2017052" cy="267781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53" name="Espace réservé du contenu 2">
              <a:extLst>
                <a:ext uri="{FF2B5EF4-FFF2-40B4-BE49-F238E27FC236}">
                  <a16:creationId xmlns="" xmlns:a16="http://schemas.microsoft.com/office/drawing/2014/main" id="{85380619-CAE7-48EF-B3F9-B577B92DFA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83677" y="3711551"/>
              <a:ext cx="1711325" cy="4674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defTabSz="6858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 dirty="0">
                  <a:solidFill>
                    <a:schemeClr val="bg1"/>
                  </a:solidFill>
                  <a:latin typeface="Calibri" panose="020F0502020204030204"/>
                </a:rPr>
                <a:t>2</a:t>
              </a:r>
              <a:r>
                <a:rPr lang="fr-FR" altLang="fr-FR" sz="2100" b="1" dirty="0">
                  <a:solidFill>
                    <a:srgbClr val="FFFFFF"/>
                  </a:solidFill>
                  <a:latin typeface="Calibri" panose="020F0502020204030204"/>
                </a:rPr>
                <a:t> 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="" xmlns:a16="http://schemas.microsoft.com/office/drawing/2014/main" id="{68F09479-7AF5-462D-9416-2003E5D84FAF}"/>
                </a:ext>
              </a:extLst>
            </p:cNvPr>
            <p:cNvSpPr/>
            <p:nvPr/>
          </p:nvSpPr>
          <p:spPr>
            <a:xfrm>
              <a:off x="2515212" y="4313528"/>
              <a:ext cx="1866395" cy="37524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fr-FR" altLang="fr-FR" sz="900" dirty="0">
                  <a:solidFill>
                    <a:schemeClr val="bg1"/>
                  </a:solidFill>
                </a:rPr>
                <a:t>câbles</a:t>
              </a:r>
              <a:endParaRPr lang="fr-FR" altLang="fr-FR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5" name="Straight Connector 2">
              <a:extLst>
                <a:ext uri="{FF2B5EF4-FFF2-40B4-BE49-F238E27FC236}">
                  <a16:creationId xmlns="" xmlns:a16="http://schemas.microsoft.com/office/drawing/2014/main" id="{5704C190-6063-4991-872D-9B39E4B436B1}"/>
                </a:ext>
              </a:extLst>
            </p:cNvPr>
            <p:cNvCxnSpPr/>
            <p:nvPr/>
          </p:nvCxnSpPr>
          <p:spPr>
            <a:xfrm>
              <a:off x="3316542" y="4252658"/>
              <a:ext cx="287735" cy="0"/>
            </a:xfrm>
            <a:prstGeom prst="line">
              <a:avLst/>
            </a:prstGeom>
            <a:grpFill/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e 109">
            <a:extLst>
              <a:ext uri="{FF2B5EF4-FFF2-40B4-BE49-F238E27FC236}">
                <a16:creationId xmlns="" xmlns:a16="http://schemas.microsoft.com/office/drawing/2014/main" id="{18493A83-A285-4BD2-95DE-62EBEC729D46}"/>
              </a:ext>
            </a:extLst>
          </p:cNvPr>
          <p:cNvGrpSpPr/>
          <p:nvPr/>
        </p:nvGrpSpPr>
        <p:grpSpPr>
          <a:xfrm>
            <a:off x="3951609" y="3109300"/>
            <a:ext cx="1240784" cy="1647253"/>
            <a:chOff x="2417029" y="2973195"/>
            <a:chExt cx="2017052" cy="2677819"/>
          </a:xfrm>
          <a:effectLst>
            <a:outerShdw blurRad="88900" dist="63500" dir="2700000" algn="tl" rotWithShape="0">
              <a:schemeClr val="accent3">
                <a:alpha val="45000"/>
              </a:schemeClr>
            </a:outerShdw>
          </a:effectLst>
        </p:grpSpPr>
        <p:sp>
          <p:nvSpPr>
            <p:cNvPr id="158" name="Rectangle 157">
              <a:extLst>
                <a:ext uri="{FF2B5EF4-FFF2-40B4-BE49-F238E27FC236}">
                  <a16:creationId xmlns="" xmlns:a16="http://schemas.microsoft.com/office/drawing/2014/main" id="{D9E81717-B289-4992-A9CB-484C4983E6A1}"/>
                </a:ext>
              </a:extLst>
            </p:cNvPr>
            <p:cNvSpPr/>
            <p:nvPr/>
          </p:nvSpPr>
          <p:spPr>
            <a:xfrm>
              <a:off x="2417029" y="2973195"/>
              <a:ext cx="2017052" cy="26778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59" name="Espace réservé du contenu 2">
              <a:extLst>
                <a:ext uri="{FF2B5EF4-FFF2-40B4-BE49-F238E27FC236}">
                  <a16:creationId xmlns="" xmlns:a16="http://schemas.microsoft.com/office/drawing/2014/main" id="{876C4754-DB66-472A-9B20-0DC4FD07A3B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83677" y="3711551"/>
              <a:ext cx="1711325" cy="46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defTabSz="6858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>
                  <a:solidFill>
                    <a:schemeClr val="bg1"/>
                  </a:solidFill>
                  <a:latin typeface="Calibri" panose="020F0502020204030204"/>
                </a:rPr>
                <a:t>19</a:t>
              </a:r>
              <a:r>
                <a:rPr lang="fr-FR" altLang="fr-FR" sz="2100" b="1">
                  <a:solidFill>
                    <a:srgbClr val="FFFFFF"/>
                  </a:solidFill>
                  <a:latin typeface="Calibri" panose="020F0502020204030204"/>
                </a:rPr>
                <a:t> </a:t>
              </a:r>
              <a:endParaRPr lang="fr-FR" altLang="fr-FR" sz="2100" b="1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="" xmlns:a16="http://schemas.microsoft.com/office/drawing/2014/main" id="{423059CF-177B-4B2A-8433-677B44E5E501}"/>
                </a:ext>
              </a:extLst>
            </p:cNvPr>
            <p:cNvSpPr/>
            <p:nvPr/>
          </p:nvSpPr>
          <p:spPr>
            <a:xfrm>
              <a:off x="2515212" y="4313528"/>
              <a:ext cx="1866395" cy="1275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fr-FR" altLang="fr-FR" sz="900" dirty="0">
                  <a:solidFill>
                    <a:schemeClr val="bg1"/>
                  </a:solidFill>
                </a:rPr>
                <a:t>villes dans le monde membres de notre alliance de </a:t>
              </a:r>
              <a:r>
                <a:rPr lang="fr-FR" altLang="fr-FR" sz="900" dirty="0" err="1">
                  <a:solidFill>
                    <a:schemeClr val="bg1"/>
                  </a:solidFill>
                </a:rPr>
                <a:t>sightseeing</a:t>
              </a:r>
              <a:r>
                <a:rPr lang="fr-FR" altLang="fr-FR" sz="900" dirty="0">
                  <a:solidFill>
                    <a:schemeClr val="bg1"/>
                  </a:solidFill>
                </a:rPr>
                <a:t> </a:t>
              </a:r>
              <a:r>
                <a:rPr lang="fr-FR" altLang="fr-FR" sz="900" dirty="0" err="1">
                  <a:solidFill>
                    <a:schemeClr val="bg1"/>
                  </a:solidFill>
                </a:rPr>
                <a:t>Extrapolitan</a:t>
              </a:r>
              <a:endParaRPr lang="fr-FR" altLang="fr-FR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1" name="Straight Connector 2">
              <a:extLst>
                <a:ext uri="{FF2B5EF4-FFF2-40B4-BE49-F238E27FC236}">
                  <a16:creationId xmlns="" xmlns:a16="http://schemas.microsoft.com/office/drawing/2014/main" id="{96C8738D-48EA-4041-85D1-CB7DA1BEE100}"/>
                </a:ext>
              </a:extLst>
            </p:cNvPr>
            <p:cNvCxnSpPr/>
            <p:nvPr/>
          </p:nvCxnSpPr>
          <p:spPr>
            <a:xfrm>
              <a:off x="3316542" y="4252658"/>
              <a:ext cx="287735" cy="0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3835345-1E84-4781-9872-69B5129CFC3B}"/>
              </a:ext>
            </a:extLst>
          </p:cNvPr>
          <p:cNvSpPr/>
          <p:nvPr/>
        </p:nvSpPr>
        <p:spPr>
          <a:xfrm>
            <a:off x="1" y="1401984"/>
            <a:ext cx="9143999" cy="1707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6D94859-C738-4EB4-909B-7BAEE25A37F9}"/>
              </a:ext>
            </a:extLst>
          </p:cNvPr>
          <p:cNvSpPr/>
          <p:nvPr/>
        </p:nvSpPr>
        <p:spPr>
          <a:xfrm>
            <a:off x="0" y="582430"/>
            <a:ext cx="9144000" cy="2276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dirty="0"/>
          </a:p>
        </p:txBody>
      </p:sp>
      <p:grpSp>
        <p:nvGrpSpPr>
          <p:cNvPr id="104" name="Groupe 23">
            <a:extLst>
              <a:ext uri="{FF2B5EF4-FFF2-40B4-BE49-F238E27FC236}">
                <a16:creationId xmlns="" xmlns:a16="http://schemas.microsoft.com/office/drawing/2014/main" id="{61D7C98B-DECB-4A3A-B8BD-9637460B5220}"/>
              </a:ext>
            </a:extLst>
          </p:cNvPr>
          <p:cNvGrpSpPr/>
          <p:nvPr/>
        </p:nvGrpSpPr>
        <p:grpSpPr>
          <a:xfrm>
            <a:off x="485209" y="1232024"/>
            <a:ext cx="1240784" cy="1317155"/>
            <a:chOff x="1087347" y="3062783"/>
            <a:chExt cx="2017052" cy="2141202"/>
          </a:xfrm>
          <a:solidFill>
            <a:srgbClr val="78C8D7"/>
          </a:solidFill>
          <a:effectLst>
            <a:outerShdw blurRad="88900" dist="38100" dir="2700000" algn="tl" rotWithShape="0">
              <a:schemeClr val="bg2">
                <a:alpha val="45000"/>
              </a:schemeClr>
            </a:outerShdw>
          </a:effectLst>
        </p:grpSpPr>
        <p:sp>
          <p:nvSpPr>
            <p:cNvPr id="105" name="Rectangle 104">
              <a:extLst>
                <a:ext uri="{FF2B5EF4-FFF2-40B4-BE49-F238E27FC236}">
                  <a16:creationId xmlns="" xmlns:a16="http://schemas.microsoft.com/office/drawing/2014/main" id="{95F00054-B26B-4848-9EEA-C86F04F32445}"/>
                </a:ext>
              </a:extLst>
            </p:cNvPr>
            <p:cNvSpPr/>
            <p:nvPr/>
          </p:nvSpPr>
          <p:spPr>
            <a:xfrm>
              <a:off x="1087347" y="3062783"/>
              <a:ext cx="2017052" cy="214120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Espace réservé du contenu 2">
              <a:extLst>
                <a:ext uri="{FF2B5EF4-FFF2-40B4-BE49-F238E27FC236}">
                  <a16:creationId xmlns="" xmlns:a16="http://schemas.microsoft.com/office/drawing/2014/main" id="{D5721C2C-E3CF-48E3-B1AB-641E9576536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211" y="3896645"/>
              <a:ext cx="1711325" cy="4674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defTabSz="6858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 dirty="0">
                  <a:solidFill>
                    <a:srgbClr val="FFFFFF"/>
                  </a:solidFill>
                  <a:latin typeface="Calibri" panose="020F0502020204030204"/>
                </a:rPr>
                <a:t>5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="" xmlns:a16="http://schemas.microsoft.com/office/drawing/2014/main" id="{BE48E2FD-774A-4F13-BA3C-EBA786116588}"/>
                </a:ext>
              </a:extLst>
            </p:cNvPr>
            <p:cNvSpPr/>
            <p:nvPr/>
          </p:nvSpPr>
          <p:spPr>
            <a:xfrm>
              <a:off x="1216131" y="4555326"/>
              <a:ext cx="1759496" cy="33021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900" dirty="0">
                  <a:solidFill>
                    <a:srgbClr val="FFFFFF"/>
                  </a:solidFill>
                </a:rPr>
                <a:t>réseaux de métro</a:t>
              </a:r>
              <a:endParaRPr lang="fr-FR" altLang="fr-FR" sz="9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88F19A83-7941-4C66-B5CD-8A8FD2A71D46}"/>
                </a:ext>
              </a:extLst>
            </p:cNvPr>
            <p:cNvCxnSpPr/>
            <p:nvPr/>
          </p:nvCxnSpPr>
          <p:spPr>
            <a:xfrm>
              <a:off x="1952006" y="4437752"/>
              <a:ext cx="287735" cy="0"/>
            </a:xfrm>
            <a:prstGeom prst="line">
              <a:avLst/>
            </a:prstGeom>
            <a:grpFill/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e 21">
            <a:extLst>
              <a:ext uri="{FF2B5EF4-FFF2-40B4-BE49-F238E27FC236}">
                <a16:creationId xmlns="" xmlns:a16="http://schemas.microsoft.com/office/drawing/2014/main" id="{33A9FCF0-183D-499F-B32F-3D470A2BD56F}"/>
              </a:ext>
            </a:extLst>
          </p:cNvPr>
          <p:cNvGrpSpPr/>
          <p:nvPr/>
        </p:nvGrpSpPr>
        <p:grpSpPr>
          <a:xfrm>
            <a:off x="2211200" y="1224529"/>
            <a:ext cx="1240784" cy="1317155"/>
            <a:chOff x="3741861" y="3062783"/>
            <a:chExt cx="2017052" cy="2141202"/>
          </a:xfrm>
          <a:effectLst>
            <a:outerShdw blurRad="88900" dist="38100" dir="2700000" algn="tl" rotWithShape="0">
              <a:schemeClr val="tx2">
                <a:alpha val="45000"/>
              </a:schemeClr>
            </a:outerShdw>
          </a:effectLst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06420CD4-089B-4493-A8C4-B4D9FB2D5682}"/>
                </a:ext>
              </a:extLst>
            </p:cNvPr>
            <p:cNvSpPr/>
            <p:nvPr/>
          </p:nvSpPr>
          <p:spPr>
            <a:xfrm>
              <a:off x="3741861" y="3062783"/>
              <a:ext cx="2017052" cy="214120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Espace réservé du contenu 2">
              <a:extLst>
                <a:ext uri="{FF2B5EF4-FFF2-40B4-BE49-F238E27FC236}">
                  <a16:creationId xmlns="" xmlns:a16="http://schemas.microsoft.com/office/drawing/2014/main" id="{E6DDF55E-A129-40B7-A301-64E96759AD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94725" y="3896645"/>
              <a:ext cx="1711325" cy="46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defTabSz="6858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 dirty="0">
                  <a:solidFill>
                    <a:srgbClr val="FFFFFF"/>
                  </a:solidFill>
                  <a:latin typeface="Calibri" panose="020F0502020204030204"/>
                </a:rPr>
                <a:t>7 800 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="" xmlns:a16="http://schemas.microsoft.com/office/drawing/2014/main" id="{E8BED54F-D476-49BB-91F6-230D4D0C04DF}"/>
                </a:ext>
              </a:extLst>
            </p:cNvPr>
            <p:cNvSpPr/>
            <p:nvPr/>
          </p:nvSpPr>
          <p:spPr>
            <a:xfrm>
              <a:off x="4115591" y="4555326"/>
              <a:ext cx="1269589" cy="330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900" dirty="0">
                  <a:solidFill>
                    <a:srgbClr val="FFFFFF"/>
                  </a:solidFill>
                </a:rPr>
                <a:t>bus  et cars</a:t>
              </a:r>
              <a:endParaRPr lang="fr-FR" altLang="fr-FR" sz="9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115" name="Straight Connector 2">
              <a:extLst>
                <a:ext uri="{FF2B5EF4-FFF2-40B4-BE49-F238E27FC236}">
                  <a16:creationId xmlns="" xmlns:a16="http://schemas.microsoft.com/office/drawing/2014/main" id="{AD7C01E0-8013-4420-8077-FB225F3B3F1B}"/>
                </a:ext>
              </a:extLst>
            </p:cNvPr>
            <p:cNvCxnSpPr/>
            <p:nvPr/>
          </p:nvCxnSpPr>
          <p:spPr>
            <a:xfrm>
              <a:off x="4606520" y="4437752"/>
              <a:ext cx="287735" cy="0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e 20">
            <a:extLst>
              <a:ext uri="{FF2B5EF4-FFF2-40B4-BE49-F238E27FC236}">
                <a16:creationId xmlns="" xmlns:a16="http://schemas.microsoft.com/office/drawing/2014/main" id="{C0C6396E-5B1E-4949-ADCB-4BEA8E54DEEA}"/>
              </a:ext>
            </a:extLst>
          </p:cNvPr>
          <p:cNvGrpSpPr/>
          <p:nvPr/>
        </p:nvGrpSpPr>
        <p:grpSpPr>
          <a:xfrm>
            <a:off x="3937192" y="1224529"/>
            <a:ext cx="1240784" cy="1317155"/>
            <a:chOff x="6396375" y="3062783"/>
            <a:chExt cx="2017052" cy="2141202"/>
          </a:xfrm>
          <a:effectLst>
            <a:outerShdw blurRad="88900" dist="38100" dir="2700000" algn="tl" rotWithShape="0">
              <a:schemeClr val="accent1">
                <a:alpha val="45000"/>
              </a:schemeClr>
            </a:outerShdw>
          </a:effectLst>
        </p:grpSpPr>
        <p:sp>
          <p:nvSpPr>
            <p:cNvPr id="117" name="Rectangle 116">
              <a:extLst>
                <a:ext uri="{FF2B5EF4-FFF2-40B4-BE49-F238E27FC236}">
                  <a16:creationId xmlns="" xmlns:a16="http://schemas.microsoft.com/office/drawing/2014/main" id="{F2E0A8A1-576B-4BAD-B8CA-1D783C94A33B}"/>
                </a:ext>
              </a:extLst>
            </p:cNvPr>
            <p:cNvSpPr/>
            <p:nvPr/>
          </p:nvSpPr>
          <p:spPr>
            <a:xfrm>
              <a:off x="6396375" y="3062783"/>
              <a:ext cx="2017052" cy="21412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Espace réservé du contenu 2">
              <a:extLst>
                <a:ext uri="{FF2B5EF4-FFF2-40B4-BE49-F238E27FC236}">
                  <a16:creationId xmlns="" xmlns:a16="http://schemas.microsoft.com/office/drawing/2014/main" id="{1BD0D1B7-EFB2-427D-8E20-268EDE6DB79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49239" y="3896645"/>
              <a:ext cx="1711325" cy="46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defTabSz="6858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 dirty="0">
                  <a:solidFill>
                    <a:srgbClr val="FFFFFF"/>
                  </a:solidFill>
                  <a:latin typeface="Calibri" panose="020F0502020204030204"/>
                </a:rPr>
                <a:t>13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2C5F5F96-93BA-4CE9-809D-30C1CD079E4E}"/>
                </a:ext>
              </a:extLst>
            </p:cNvPr>
            <p:cNvSpPr/>
            <p:nvPr/>
          </p:nvSpPr>
          <p:spPr>
            <a:xfrm>
              <a:off x="6410497" y="4555326"/>
              <a:ext cx="1988812" cy="330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900" dirty="0">
                  <a:solidFill>
                    <a:srgbClr val="FFFFFF"/>
                  </a:solidFill>
                </a:rPr>
                <a:t>réseaux de tramway</a:t>
              </a:r>
              <a:endParaRPr lang="fr-FR" altLang="fr-FR" sz="9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120" name="Straight Connector 2">
              <a:extLst>
                <a:ext uri="{FF2B5EF4-FFF2-40B4-BE49-F238E27FC236}">
                  <a16:creationId xmlns="" xmlns:a16="http://schemas.microsoft.com/office/drawing/2014/main" id="{56F2B94D-767B-4AD2-8868-40C8AE2D8A1C}"/>
                </a:ext>
              </a:extLst>
            </p:cNvPr>
            <p:cNvCxnSpPr/>
            <p:nvPr/>
          </p:nvCxnSpPr>
          <p:spPr>
            <a:xfrm>
              <a:off x="7261034" y="4437752"/>
              <a:ext cx="287735" cy="0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e 19">
            <a:extLst>
              <a:ext uri="{FF2B5EF4-FFF2-40B4-BE49-F238E27FC236}">
                <a16:creationId xmlns="" xmlns:a16="http://schemas.microsoft.com/office/drawing/2014/main" id="{C01D450E-1930-45CE-8581-494B02A6BCDB}"/>
              </a:ext>
            </a:extLst>
          </p:cNvPr>
          <p:cNvGrpSpPr/>
          <p:nvPr/>
        </p:nvGrpSpPr>
        <p:grpSpPr>
          <a:xfrm>
            <a:off x="5663183" y="1224529"/>
            <a:ext cx="1255201" cy="1342866"/>
            <a:chOff x="9062483" y="3062783"/>
            <a:chExt cx="2040488" cy="2182999"/>
          </a:xfrm>
          <a:effectLst>
            <a:outerShdw blurRad="88900" dist="38100" dir="2700000" algn="tl" rotWithShape="0">
              <a:schemeClr val="accent2">
                <a:alpha val="45000"/>
              </a:schemeClr>
            </a:outerShdw>
          </a:effectLst>
        </p:grpSpPr>
        <p:sp>
          <p:nvSpPr>
            <p:cNvPr id="122" name="Rectangle 121">
              <a:extLst>
                <a:ext uri="{FF2B5EF4-FFF2-40B4-BE49-F238E27FC236}">
                  <a16:creationId xmlns="" xmlns:a16="http://schemas.microsoft.com/office/drawing/2014/main" id="{5E22E11E-0237-4D9F-AE3D-C1CB736C5F3B}"/>
                </a:ext>
              </a:extLst>
            </p:cNvPr>
            <p:cNvSpPr/>
            <p:nvPr/>
          </p:nvSpPr>
          <p:spPr>
            <a:xfrm>
              <a:off x="9074201" y="3062783"/>
              <a:ext cx="2017052" cy="21412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Espace réservé du contenu 2">
              <a:extLst>
                <a:ext uri="{FF2B5EF4-FFF2-40B4-BE49-F238E27FC236}">
                  <a16:creationId xmlns="" xmlns:a16="http://schemas.microsoft.com/office/drawing/2014/main" id="{AF794B01-FA55-4231-B09C-2481EC5A77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227065" y="3896645"/>
              <a:ext cx="1711325" cy="46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defTabSz="6858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 dirty="0">
                  <a:solidFill>
                    <a:srgbClr val="FFFFFF"/>
                  </a:solidFill>
                  <a:latin typeface="Calibri" panose="020F0502020204030204"/>
                </a:rPr>
                <a:t>2 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="" xmlns:a16="http://schemas.microsoft.com/office/drawing/2014/main" id="{DAD9BACF-FBD4-490C-8895-779AA6B4A5A8}"/>
                </a:ext>
              </a:extLst>
            </p:cNvPr>
            <p:cNvSpPr/>
            <p:nvPr/>
          </p:nvSpPr>
          <p:spPr>
            <a:xfrm>
              <a:off x="9062483" y="4555326"/>
              <a:ext cx="2040488" cy="690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900" dirty="0">
                  <a:solidFill>
                    <a:srgbClr val="FFFFFF"/>
                  </a:solidFill>
                </a:rPr>
                <a:t>réseaux de liaisons ferroviaires régionales</a:t>
              </a:r>
              <a:endParaRPr lang="fr-FR" altLang="fr-FR" sz="9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125" name="Straight Connector 2">
              <a:extLst>
                <a:ext uri="{FF2B5EF4-FFF2-40B4-BE49-F238E27FC236}">
                  <a16:creationId xmlns="" xmlns:a16="http://schemas.microsoft.com/office/drawing/2014/main" id="{6A7E5D8E-4D78-44FE-B8AF-66DA61AB2B23}"/>
                </a:ext>
              </a:extLst>
            </p:cNvPr>
            <p:cNvCxnSpPr/>
            <p:nvPr/>
          </p:nvCxnSpPr>
          <p:spPr>
            <a:xfrm>
              <a:off x="9938860" y="4437752"/>
              <a:ext cx="287735" cy="0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e 19">
            <a:extLst>
              <a:ext uri="{FF2B5EF4-FFF2-40B4-BE49-F238E27FC236}">
                <a16:creationId xmlns="" xmlns:a16="http://schemas.microsoft.com/office/drawing/2014/main" id="{EDF2CA14-3A50-4A31-87EC-520F37BF0979}"/>
              </a:ext>
            </a:extLst>
          </p:cNvPr>
          <p:cNvGrpSpPr/>
          <p:nvPr/>
        </p:nvGrpSpPr>
        <p:grpSpPr>
          <a:xfrm>
            <a:off x="7410800" y="1224529"/>
            <a:ext cx="1240784" cy="1317155"/>
            <a:chOff x="9074201" y="3062783"/>
            <a:chExt cx="2017052" cy="2141202"/>
          </a:xfrm>
          <a:solidFill>
            <a:srgbClr val="95367C"/>
          </a:solidFill>
          <a:effectLst>
            <a:outerShdw blurRad="88900" dist="38100" dir="2700000" algn="tl" rotWithShape="0">
              <a:srgbClr val="95367C">
                <a:alpha val="45000"/>
              </a:srgbClr>
            </a:outerShdw>
          </a:effectLst>
        </p:grpSpPr>
        <p:sp>
          <p:nvSpPr>
            <p:cNvPr id="109" name="Rectangle 108">
              <a:extLst>
                <a:ext uri="{FF2B5EF4-FFF2-40B4-BE49-F238E27FC236}">
                  <a16:creationId xmlns="" xmlns:a16="http://schemas.microsoft.com/office/drawing/2014/main" id="{84622EF7-EBF4-439F-BAD5-16BF618253BE}"/>
                </a:ext>
              </a:extLst>
            </p:cNvPr>
            <p:cNvSpPr/>
            <p:nvPr/>
          </p:nvSpPr>
          <p:spPr>
            <a:xfrm>
              <a:off x="9074201" y="3062783"/>
              <a:ext cx="2017052" cy="214120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1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Espace réservé du contenu 2">
              <a:extLst>
                <a:ext uri="{FF2B5EF4-FFF2-40B4-BE49-F238E27FC236}">
                  <a16:creationId xmlns="" xmlns:a16="http://schemas.microsoft.com/office/drawing/2014/main" id="{8A561B58-1DD4-4647-A036-A13A7E3820B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227065" y="3896645"/>
              <a:ext cx="1711325" cy="4674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defTabSz="6858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2100" b="1" dirty="0">
                  <a:solidFill>
                    <a:srgbClr val="FFFFFF"/>
                  </a:solidFill>
                  <a:latin typeface="Calibri" panose="020F0502020204030204"/>
                </a:rPr>
                <a:t>1 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="" xmlns:a16="http://schemas.microsoft.com/office/drawing/2014/main" id="{4946CB61-2FAA-4C14-927F-06942FD90530}"/>
                </a:ext>
              </a:extLst>
            </p:cNvPr>
            <p:cNvSpPr/>
            <p:nvPr/>
          </p:nvSpPr>
          <p:spPr>
            <a:xfrm>
              <a:off x="9227064" y="4555326"/>
              <a:ext cx="1711327" cy="33021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fr-FR" altLang="fr-FR" sz="900" dirty="0">
                  <a:solidFill>
                    <a:srgbClr val="FFFFFF"/>
                  </a:solidFill>
                </a:rPr>
                <a:t>navette maritime</a:t>
              </a:r>
              <a:endParaRPr lang="fr-FR" altLang="fr-FR" sz="9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139" name="Straight Connector 2">
              <a:extLst>
                <a:ext uri="{FF2B5EF4-FFF2-40B4-BE49-F238E27FC236}">
                  <a16:creationId xmlns="" xmlns:a16="http://schemas.microsoft.com/office/drawing/2014/main" id="{06C6132B-02D2-44E0-8B5F-CC506BD56C97}"/>
                </a:ext>
              </a:extLst>
            </p:cNvPr>
            <p:cNvCxnSpPr/>
            <p:nvPr/>
          </p:nvCxnSpPr>
          <p:spPr>
            <a:xfrm>
              <a:off x="9938860" y="4437752"/>
              <a:ext cx="287735" cy="0"/>
            </a:xfrm>
            <a:prstGeom prst="line">
              <a:avLst/>
            </a:prstGeom>
            <a:grpFill/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5" name="Image 202" hidden="1">
            <a:extLst>
              <a:ext uri="{FF2B5EF4-FFF2-40B4-BE49-F238E27FC236}">
                <a16:creationId xmlns="" xmlns:a16="http://schemas.microsoft.com/office/drawing/2014/main" id="{7ADA9593-CD2B-40C4-B123-81D98391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9359" b="43104"/>
          <a:stretch/>
        </p:blipFill>
        <p:spPr>
          <a:xfrm>
            <a:off x="1" y="1517485"/>
            <a:ext cx="9143999" cy="2297696"/>
          </a:xfrm>
          <a:prstGeom prst="rect">
            <a:avLst/>
          </a:prstGeom>
        </p:spPr>
      </p:pic>
      <p:sp>
        <p:nvSpPr>
          <p:cNvPr id="248" name="Rectangle 247" hidden="1">
            <a:extLst>
              <a:ext uri="{FF2B5EF4-FFF2-40B4-BE49-F238E27FC236}">
                <a16:creationId xmlns="" xmlns:a16="http://schemas.microsoft.com/office/drawing/2014/main" id="{7168DA35-6D7C-467F-AD77-05D42E4B5CCC}"/>
              </a:ext>
            </a:extLst>
          </p:cNvPr>
          <p:cNvSpPr/>
          <p:nvPr/>
        </p:nvSpPr>
        <p:spPr>
          <a:xfrm>
            <a:off x="0" y="1513252"/>
            <a:ext cx="8866230" cy="2303210"/>
          </a:xfrm>
          <a:prstGeom prst="rect">
            <a:avLst/>
          </a:prstGeom>
          <a:solidFill>
            <a:schemeClr val="bg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234" name="Rectangle 233">
            <a:extLst>
              <a:ext uri="{FF2B5EF4-FFF2-40B4-BE49-F238E27FC236}">
                <a16:creationId xmlns="" xmlns:a16="http://schemas.microsoft.com/office/drawing/2014/main" id="{7BB9A54B-D137-4A91-9760-9ABC5031B30A}"/>
              </a:ext>
            </a:extLst>
          </p:cNvPr>
          <p:cNvSpPr/>
          <p:nvPr/>
        </p:nvSpPr>
        <p:spPr>
          <a:xfrm>
            <a:off x="0" y="2659342"/>
            <a:ext cx="9144000" cy="7410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800" dirty="0"/>
          </a:p>
        </p:txBody>
      </p:sp>
      <p:pic>
        <p:nvPicPr>
          <p:cNvPr id="231" name="Graphique 114">
            <a:extLst>
              <a:ext uri="{FF2B5EF4-FFF2-40B4-BE49-F238E27FC236}">
                <a16:creationId xmlns="" xmlns:a16="http://schemas.microsoft.com/office/drawing/2014/main" id="{162AE544-AD00-4D73-8C24-534330F603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666" y="2954316"/>
            <a:ext cx="451413" cy="297010"/>
          </a:xfrm>
          <a:prstGeom prst="rect">
            <a:avLst/>
          </a:prstGeom>
        </p:spPr>
      </p:pic>
      <p:sp>
        <p:nvSpPr>
          <p:cNvPr id="217" name="Rectangle 216">
            <a:extLst>
              <a:ext uri="{FF2B5EF4-FFF2-40B4-BE49-F238E27FC236}">
                <a16:creationId xmlns="" xmlns:a16="http://schemas.microsoft.com/office/drawing/2014/main" id="{65006D19-3423-4966-85CD-DADC3B576D45}"/>
              </a:ext>
            </a:extLst>
          </p:cNvPr>
          <p:cNvSpPr/>
          <p:nvPr/>
        </p:nvSpPr>
        <p:spPr>
          <a:xfrm>
            <a:off x="0" y="585028"/>
            <a:ext cx="9144000" cy="8685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800" dirty="0"/>
          </a:p>
        </p:txBody>
      </p:sp>
      <p:pic>
        <p:nvPicPr>
          <p:cNvPr id="232" name="Graphique 115">
            <a:extLst>
              <a:ext uri="{FF2B5EF4-FFF2-40B4-BE49-F238E27FC236}">
                <a16:creationId xmlns="" xmlns:a16="http://schemas.microsoft.com/office/drawing/2014/main" id="{976689BE-8BC3-4B26-8C53-74213C33F9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1231" y="2962980"/>
            <a:ext cx="263134" cy="267749"/>
          </a:xfrm>
          <a:prstGeom prst="rect">
            <a:avLst/>
          </a:prstGeom>
        </p:spPr>
      </p:pic>
      <p:pic>
        <p:nvPicPr>
          <p:cNvPr id="233" name="Graphique 116">
            <a:extLst>
              <a:ext uri="{FF2B5EF4-FFF2-40B4-BE49-F238E27FC236}">
                <a16:creationId xmlns="" xmlns:a16="http://schemas.microsoft.com/office/drawing/2014/main" id="{CE1CEEF7-0397-4F74-BE05-4E11611B6BE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5307" y="3020567"/>
            <a:ext cx="306383" cy="237492"/>
          </a:xfrm>
          <a:prstGeom prst="rect">
            <a:avLst/>
          </a:prstGeom>
        </p:spPr>
      </p:pic>
      <p:pic>
        <p:nvPicPr>
          <p:cNvPr id="84" name="Image 202">
            <a:extLst>
              <a:ext uri="{FF2B5EF4-FFF2-40B4-BE49-F238E27FC236}">
                <a16:creationId xmlns="" xmlns:a16="http://schemas.microsoft.com/office/drawing/2014/main" id="{084D3029-BEC0-4B8E-A932-4A1EB3746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139" b="68924"/>
          <a:stretch/>
        </p:blipFill>
        <p:spPr>
          <a:xfrm>
            <a:off x="1" y="-23328"/>
            <a:ext cx="9143999" cy="608357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7AADC623-1710-42B2-9FC8-F99164019F77}"/>
              </a:ext>
            </a:extLst>
          </p:cNvPr>
          <p:cNvSpPr/>
          <p:nvPr/>
        </p:nvSpPr>
        <p:spPr>
          <a:xfrm>
            <a:off x="1" y="-25927"/>
            <a:ext cx="9146138" cy="613535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79" name="Titre 1">
            <a:extLst>
              <a:ext uri="{FF2B5EF4-FFF2-40B4-BE49-F238E27FC236}">
                <a16:creationId xmlns="" xmlns:a16="http://schemas.microsoft.com/office/drawing/2014/main" id="{16B26F9F-D51A-4A42-A622-F222CF1B87DA}"/>
              </a:ext>
            </a:extLst>
          </p:cNvPr>
          <p:cNvSpPr txBox="1">
            <a:spLocks/>
          </p:cNvSpPr>
          <p:nvPr/>
        </p:nvSpPr>
        <p:spPr>
          <a:xfrm>
            <a:off x="908519" y="74150"/>
            <a:ext cx="7326962" cy="43149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400" b="1" dirty="0">
                <a:solidFill>
                  <a:schemeClr val="bg1"/>
                </a:solidFill>
                <a:latin typeface="Parisine Office" panose="020B0503050000020004" pitchFamily="34" charset="0"/>
                <a:ea typeface="Roboto" panose="02000000000000000000" pitchFamily="2" charset="0"/>
              </a:rPr>
              <a:t>Nos expertises mobilité</a:t>
            </a:r>
          </a:p>
        </p:txBody>
      </p:sp>
      <p:grpSp>
        <p:nvGrpSpPr>
          <p:cNvPr id="169" name="Groupe 174">
            <a:extLst>
              <a:ext uri="{FF2B5EF4-FFF2-40B4-BE49-F238E27FC236}">
                <a16:creationId xmlns="" xmlns:a16="http://schemas.microsoft.com/office/drawing/2014/main" id="{A260D39E-5424-45CE-A82E-870CA2ECE809}"/>
              </a:ext>
            </a:extLst>
          </p:cNvPr>
          <p:cNvGrpSpPr/>
          <p:nvPr/>
        </p:nvGrpSpPr>
        <p:grpSpPr>
          <a:xfrm>
            <a:off x="2693074" y="1024176"/>
            <a:ext cx="302195" cy="283036"/>
            <a:chOff x="-1189911" y="-2490893"/>
            <a:chExt cx="1190625" cy="1115139"/>
          </a:xfrm>
          <a:solidFill>
            <a:schemeClr val="tx2"/>
          </a:solidFill>
        </p:grpSpPr>
        <p:sp>
          <p:nvSpPr>
            <p:cNvPr id="170" name="Forme libre : forme 175">
              <a:extLst>
                <a:ext uri="{FF2B5EF4-FFF2-40B4-BE49-F238E27FC236}">
                  <a16:creationId xmlns="" xmlns:a16="http://schemas.microsoft.com/office/drawing/2014/main" id="{E366DBB9-2FC1-47A5-B87F-840C9D3E8EA2}"/>
                </a:ext>
              </a:extLst>
            </p:cNvPr>
            <p:cNvSpPr/>
            <p:nvPr/>
          </p:nvSpPr>
          <p:spPr>
            <a:xfrm>
              <a:off x="-1037880" y="-1471004"/>
              <a:ext cx="190500" cy="95250"/>
            </a:xfrm>
            <a:custGeom>
              <a:avLst/>
              <a:gdLst>
                <a:gd name="connsiteX0" fmla="*/ 101573 w 190500"/>
                <a:gd name="connsiteY0" fmla="*/ 8099 h 95250"/>
                <a:gd name="connsiteX1" fmla="*/ 148245 w 190500"/>
                <a:gd name="connsiteY1" fmla="*/ 8099 h 95250"/>
                <a:gd name="connsiteX2" fmla="*/ 191108 w 190500"/>
                <a:gd name="connsiteY2" fmla="*/ 37627 h 95250"/>
                <a:gd name="connsiteX3" fmla="*/ 149198 w 190500"/>
                <a:gd name="connsiteY3" fmla="*/ 88109 h 95250"/>
                <a:gd name="connsiteX4" fmla="*/ 46328 w 190500"/>
                <a:gd name="connsiteY4" fmla="*/ 88109 h 95250"/>
                <a:gd name="connsiteX5" fmla="*/ 7275 w 190500"/>
                <a:gd name="connsiteY5" fmla="*/ 37627 h 95250"/>
                <a:gd name="connsiteX6" fmla="*/ 46328 w 190500"/>
                <a:gd name="connsiteY6" fmla="*/ 7147 h 95250"/>
                <a:gd name="connsiteX7" fmla="*/ 101573 w 190500"/>
                <a:gd name="connsiteY7" fmla="*/ 809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95250">
                  <a:moveTo>
                    <a:pt x="101573" y="8099"/>
                  </a:moveTo>
                  <a:cubicBezTo>
                    <a:pt x="116813" y="8099"/>
                    <a:pt x="132053" y="8099"/>
                    <a:pt x="148245" y="8099"/>
                  </a:cubicBezTo>
                  <a:cubicBezTo>
                    <a:pt x="169200" y="8099"/>
                    <a:pt x="192060" y="2384"/>
                    <a:pt x="191108" y="37627"/>
                  </a:cubicBezTo>
                  <a:cubicBezTo>
                    <a:pt x="190155" y="67154"/>
                    <a:pt x="185393" y="89062"/>
                    <a:pt x="149198" y="88109"/>
                  </a:cubicBezTo>
                  <a:cubicBezTo>
                    <a:pt x="114908" y="87157"/>
                    <a:pt x="80618" y="88109"/>
                    <a:pt x="46328" y="88109"/>
                  </a:cubicBezTo>
                  <a:cubicBezTo>
                    <a:pt x="10133" y="88109"/>
                    <a:pt x="9180" y="65249"/>
                    <a:pt x="7275" y="37627"/>
                  </a:cubicBezTo>
                  <a:cubicBezTo>
                    <a:pt x="5370" y="6194"/>
                    <a:pt x="24420" y="7147"/>
                    <a:pt x="46328" y="7147"/>
                  </a:cubicBezTo>
                  <a:cubicBezTo>
                    <a:pt x="64425" y="8099"/>
                    <a:pt x="83475" y="8099"/>
                    <a:pt x="101573" y="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71" name="Forme libre : forme 176">
              <a:extLst>
                <a:ext uri="{FF2B5EF4-FFF2-40B4-BE49-F238E27FC236}">
                  <a16:creationId xmlns="" xmlns:a16="http://schemas.microsoft.com/office/drawing/2014/main" id="{EB16AD31-7573-4B61-ACD2-104211875BFD}"/>
                </a:ext>
              </a:extLst>
            </p:cNvPr>
            <p:cNvSpPr/>
            <p:nvPr/>
          </p:nvSpPr>
          <p:spPr>
            <a:xfrm>
              <a:off x="-345198" y="-1471081"/>
              <a:ext cx="190500" cy="95250"/>
            </a:xfrm>
            <a:custGeom>
              <a:avLst/>
              <a:gdLst>
                <a:gd name="connsiteX0" fmla="*/ 95643 w 190500"/>
                <a:gd name="connsiteY0" fmla="*/ 88186 h 95250"/>
                <a:gd name="connsiteX1" fmla="*/ 46113 w 190500"/>
                <a:gd name="connsiteY1" fmla="*/ 88186 h 95250"/>
                <a:gd name="connsiteX2" fmla="*/ 8013 w 190500"/>
                <a:gd name="connsiteY2" fmla="*/ 51991 h 95250"/>
                <a:gd name="connsiteX3" fmla="*/ 49923 w 190500"/>
                <a:gd name="connsiteY3" fmla="*/ 7223 h 95250"/>
                <a:gd name="connsiteX4" fmla="*/ 156603 w 190500"/>
                <a:gd name="connsiteY4" fmla="*/ 7223 h 95250"/>
                <a:gd name="connsiteX5" fmla="*/ 191845 w 190500"/>
                <a:gd name="connsiteY5" fmla="*/ 32941 h 95250"/>
                <a:gd name="connsiteX6" fmla="*/ 156603 w 190500"/>
                <a:gd name="connsiteY6" fmla="*/ 87233 h 95250"/>
                <a:gd name="connsiteX7" fmla="*/ 95643 w 190500"/>
                <a:gd name="connsiteY7" fmla="*/ 88186 h 95250"/>
                <a:gd name="connsiteX8" fmla="*/ 95643 w 190500"/>
                <a:gd name="connsiteY8" fmla="*/ 8818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95250">
                  <a:moveTo>
                    <a:pt x="95643" y="88186"/>
                  </a:moveTo>
                  <a:cubicBezTo>
                    <a:pt x="79450" y="88186"/>
                    <a:pt x="62305" y="87233"/>
                    <a:pt x="46113" y="88186"/>
                  </a:cubicBezTo>
                  <a:cubicBezTo>
                    <a:pt x="20395" y="89138"/>
                    <a:pt x="9918" y="76756"/>
                    <a:pt x="8013" y="51991"/>
                  </a:cubicBezTo>
                  <a:cubicBezTo>
                    <a:pt x="5155" y="11033"/>
                    <a:pt x="7060" y="8176"/>
                    <a:pt x="49923" y="7223"/>
                  </a:cubicBezTo>
                  <a:cubicBezTo>
                    <a:pt x="85165" y="7223"/>
                    <a:pt x="121360" y="7223"/>
                    <a:pt x="156603" y="7223"/>
                  </a:cubicBezTo>
                  <a:cubicBezTo>
                    <a:pt x="174700" y="7223"/>
                    <a:pt x="192798" y="4366"/>
                    <a:pt x="191845" y="32941"/>
                  </a:cubicBezTo>
                  <a:cubicBezTo>
                    <a:pt x="190893" y="58658"/>
                    <a:pt x="192798" y="85328"/>
                    <a:pt x="156603" y="87233"/>
                  </a:cubicBezTo>
                  <a:cubicBezTo>
                    <a:pt x="136600" y="89138"/>
                    <a:pt x="116598" y="88186"/>
                    <a:pt x="95643" y="88186"/>
                  </a:cubicBezTo>
                  <a:cubicBezTo>
                    <a:pt x="95643" y="88186"/>
                    <a:pt x="95643" y="88186"/>
                    <a:pt x="95643" y="88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72" name="Forme libre : forme 177">
              <a:extLst>
                <a:ext uri="{FF2B5EF4-FFF2-40B4-BE49-F238E27FC236}">
                  <a16:creationId xmlns="" xmlns:a16="http://schemas.microsoft.com/office/drawing/2014/main" id="{400C886A-31A0-4D14-BDF3-C88A9B761839}"/>
                </a:ext>
              </a:extLst>
            </p:cNvPr>
            <p:cNvSpPr/>
            <p:nvPr/>
          </p:nvSpPr>
          <p:spPr>
            <a:xfrm>
              <a:off x="-1189911" y="-2490893"/>
              <a:ext cx="1190625" cy="1009651"/>
            </a:xfrm>
            <a:custGeom>
              <a:avLst/>
              <a:gdLst>
                <a:gd name="connsiteX0" fmla="*/ 1185148 w 1190625"/>
                <a:gd name="connsiteY0" fmla="*/ 265033 h 1009650"/>
                <a:gd name="connsiteX1" fmla="*/ 1139428 w 1190625"/>
                <a:gd name="connsiteY1" fmla="*/ 214551 h 1009650"/>
                <a:gd name="connsiteX2" fmla="*/ 1113711 w 1190625"/>
                <a:gd name="connsiteY2" fmla="*/ 185023 h 1009650"/>
                <a:gd name="connsiteX3" fmla="*/ 1112758 w 1190625"/>
                <a:gd name="connsiteY3" fmla="*/ 99298 h 1009650"/>
                <a:gd name="connsiteX4" fmla="*/ 1018461 w 1190625"/>
                <a:gd name="connsiteY4" fmla="*/ 7858 h 1009650"/>
                <a:gd name="connsiteX5" fmla="*/ 171688 w 1190625"/>
                <a:gd name="connsiteY5" fmla="*/ 7858 h 1009650"/>
                <a:gd name="connsiteX6" fmla="*/ 79296 w 1190625"/>
                <a:gd name="connsiteY6" fmla="*/ 96441 h 1009650"/>
                <a:gd name="connsiteX7" fmla="*/ 78343 w 1190625"/>
                <a:gd name="connsiteY7" fmla="*/ 182166 h 1009650"/>
                <a:gd name="connsiteX8" fmla="*/ 48816 w 1190625"/>
                <a:gd name="connsiteY8" fmla="*/ 214551 h 1009650"/>
                <a:gd name="connsiteX9" fmla="*/ 7858 w 1190625"/>
                <a:gd name="connsiteY9" fmla="*/ 254556 h 1009650"/>
                <a:gd name="connsiteX10" fmla="*/ 7858 w 1190625"/>
                <a:gd name="connsiteY10" fmla="*/ 404098 h 1009650"/>
                <a:gd name="connsiteX11" fmla="*/ 44053 w 1190625"/>
                <a:gd name="connsiteY11" fmla="*/ 445056 h 1009650"/>
                <a:gd name="connsiteX12" fmla="*/ 79296 w 1190625"/>
                <a:gd name="connsiteY12" fmla="*/ 487918 h 1009650"/>
                <a:gd name="connsiteX13" fmla="*/ 79296 w 1190625"/>
                <a:gd name="connsiteY13" fmla="*/ 887968 h 1009650"/>
                <a:gd name="connsiteX14" fmla="*/ 199311 w 1190625"/>
                <a:gd name="connsiteY14" fmla="*/ 1009888 h 1009650"/>
                <a:gd name="connsiteX15" fmla="*/ 599361 w 1190625"/>
                <a:gd name="connsiteY15" fmla="*/ 1009888 h 1009650"/>
                <a:gd name="connsiteX16" fmla="*/ 985123 w 1190625"/>
                <a:gd name="connsiteY16" fmla="*/ 1009888 h 1009650"/>
                <a:gd name="connsiteX17" fmla="*/ 1006078 w 1190625"/>
                <a:gd name="connsiteY17" fmla="*/ 1009888 h 1009650"/>
                <a:gd name="connsiteX18" fmla="*/ 1112758 w 1190625"/>
                <a:gd name="connsiteY18" fmla="*/ 906066 h 1009650"/>
                <a:gd name="connsiteX19" fmla="*/ 1112758 w 1190625"/>
                <a:gd name="connsiteY19" fmla="*/ 485061 h 1009650"/>
                <a:gd name="connsiteX20" fmla="*/ 1137523 w 1190625"/>
                <a:gd name="connsiteY20" fmla="*/ 447913 h 1009650"/>
                <a:gd name="connsiteX21" fmla="*/ 1184196 w 1190625"/>
                <a:gd name="connsiteY21" fmla="*/ 394573 h 1009650"/>
                <a:gd name="connsiteX22" fmla="*/ 1185148 w 1190625"/>
                <a:gd name="connsiteY22" fmla="*/ 265033 h 1009650"/>
                <a:gd name="connsiteX23" fmla="*/ 180261 w 1190625"/>
                <a:gd name="connsiteY23" fmla="*/ 928926 h 1009650"/>
                <a:gd name="connsiteX24" fmla="*/ 141208 w 1190625"/>
                <a:gd name="connsiteY24" fmla="*/ 892731 h 1009650"/>
                <a:gd name="connsiteX25" fmla="*/ 178356 w 1190625"/>
                <a:gd name="connsiteY25" fmla="*/ 852726 h 1009650"/>
                <a:gd name="connsiteX26" fmla="*/ 215503 w 1190625"/>
                <a:gd name="connsiteY26" fmla="*/ 888921 h 1009650"/>
                <a:gd name="connsiteX27" fmla="*/ 180261 w 1190625"/>
                <a:gd name="connsiteY27" fmla="*/ 928926 h 1009650"/>
                <a:gd name="connsiteX28" fmla="*/ 282178 w 1190625"/>
                <a:gd name="connsiteY28" fmla="*/ 928926 h 1009650"/>
                <a:gd name="connsiteX29" fmla="*/ 246936 w 1190625"/>
                <a:gd name="connsiteY29" fmla="*/ 891778 h 1009650"/>
                <a:gd name="connsiteX30" fmla="*/ 287893 w 1190625"/>
                <a:gd name="connsiteY30" fmla="*/ 852726 h 1009650"/>
                <a:gd name="connsiteX31" fmla="*/ 321231 w 1190625"/>
                <a:gd name="connsiteY31" fmla="*/ 891778 h 1009650"/>
                <a:gd name="connsiteX32" fmla="*/ 282178 w 1190625"/>
                <a:gd name="connsiteY32" fmla="*/ 928926 h 1009650"/>
                <a:gd name="connsiteX33" fmla="*/ 910828 w 1190625"/>
                <a:gd name="connsiteY33" fmla="*/ 929878 h 1009650"/>
                <a:gd name="connsiteX34" fmla="*/ 875586 w 1190625"/>
                <a:gd name="connsiteY34" fmla="*/ 891778 h 1009650"/>
                <a:gd name="connsiteX35" fmla="*/ 913686 w 1190625"/>
                <a:gd name="connsiteY35" fmla="*/ 853678 h 1009650"/>
                <a:gd name="connsiteX36" fmla="*/ 947976 w 1190625"/>
                <a:gd name="connsiteY36" fmla="*/ 890826 h 1009650"/>
                <a:gd name="connsiteX37" fmla="*/ 910828 w 1190625"/>
                <a:gd name="connsiteY37" fmla="*/ 929878 h 1009650"/>
                <a:gd name="connsiteX38" fmla="*/ 1019413 w 1190625"/>
                <a:gd name="connsiteY38" fmla="*/ 928926 h 1009650"/>
                <a:gd name="connsiteX39" fmla="*/ 980361 w 1190625"/>
                <a:gd name="connsiteY39" fmla="*/ 892731 h 1009650"/>
                <a:gd name="connsiteX40" fmla="*/ 1018461 w 1190625"/>
                <a:gd name="connsiteY40" fmla="*/ 852726 h 1009650"/>
                <a:gd name="connsiteX41" fmla="*/ 1054656 w 1190625"/>
                <a:gd name="connsiteY41" fmla="*/ 888921 h 1009650"/>
                <a:gd name="connsiteX42" fmla="*/ 1019413 w 1190625"/>
                <a:gd name="connsiteY42" fmla="*/ 928926 h 1009650"/>
                <a:gd name="connsiteX43" fmla="*/ 1056561 w 1190625"/>
                <a:gd name="connsiteY43" fmla="*/ 664131 h 1009650"/>
                <a:gd name="connsiteX44" fmla="*/ 982266 w 1190625"/>
                <a:gd name="connsiteY44" fmla="*/ 741283 h 1009650"/>
                <a:gd name="connsiteX45" fmla="*/ 211693 w 1190625"/>
                <a:gd name="connsiteY45" fmla="*/ 741283 h 1009650"/>
                <a:gd name="connsiteX46" fmla="*/ 144066 w 1190625"/>
                <a:gd name="connsiteY46" fmla="*/ 673656 h 1009650"/>
                <a:gd name="connsiteX47" fmla="*/ 144066 w 1190625"/>
                <a:gd name="connsiteY47" fmla="*/ 188833 h 1009650"/>
                <a:gd name="connsiteX48" fmla="*/ 198358 w 1190625"/>
                <a:gd name="connsiteY48" fmla="*/ 137398 h 1009650"/>
                <a:gd name="connsiteX49" fmla="*/ 601266 w 1190625"/>
                <a:gd name="connsiteY49" fmla="*/ 137398 h 1009650"/>
                <a:gd name="connsiteX50" fmla="*/ 997506 w 1190625"/>
                <a:gd name="connsiteY50" fmla="*/ 137398 h 1009650"/>
                <a:gd name="connsiteX51" fmla="*/ 1058466 w 1190625"/>
                <a:gd name="connsiteY51" fmla="*/ 200263 h 1009650"/>
                <a:gd name="connsiteX52" fmla="*/ 1056561 w 1190625"/>
                <a:gd name="connsiteY52" fmla="*/ 664131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0625" h="1009650">
                  <a:moveTo>
                    <a:pt x="1185148" y="265033"/>
                  </a:moveTo>
                  <a:cubicBezTo>
                    <a:pt x="1185148" y="234553"/>
                    <a:pt x="1174671" y="213598"/>
                    <a:pt x="1139428" y="214551"/>
                  </a:cubicBezTo>
                  <a:cubicBezTo>
                    <a:pt x="1118473" y="215503"/>
                    <a:pt x="1113711" y="204073"/>
                    <a:pt x="1113711" y="185023"/>
                  </a:cubicBezTo>
                  <a:cubicBezTo>
                    <a:pt x="1114663" y="156448"/>
                    <a:pt x="1114663" y="127873"/>
                    <a:pt x="1112758" y="99298"/>
                  </a:cubicBezTo>
                  <a:cubicBezTo>
                    <a:pt x="1108948" y="44053"/>
                    <a:pt x="1073706" y="7858"/>
                    <a:pt x="1018461" y="7858"/>
                  </a:cubicBezTo>
                  <a:cubicBezTo>
                    <a:pt x="736521" y="6906"/>
                    <a:pt x="454581" y="6906"/>
                    <a:pt x="171688" y="7858"/>
                  </a:cubicBezTo>
                  <a:cubicBezTo>
                    <a:pt x="117396" y="7858"/>
                    <a:pt x="83106" y="42148"/>
                    <a:pt x="79296" y="96441"/>
                  </a:cubicBezTo>
                  <a:cubicBezTo>
                    <a:pt x="77391" y="125016"/>
                    <a:pt x="77391" y="153591"/>
                    <a:pt x="78343" y="182166"/>
                  </a:cubicBezTo>
                  <a:cubicBezTo>
                    <a:pt x="79296" y="204073"/>
                    <a:pt x="72628" y="215503"/>
                    <a:pt x="48816" y="214551"/>
                  </a:cubicBezTo>
                  <a:cubicBezTo>
                    <a:pt x="23098" y="214551"/>
                    <a:pt x="8811" y="229791"/>
                    <a:pt x="7858" y="254556"/>
                  </a:cubicBezTo>
                  <a:cubicBezTo>
                    <a:pt x="6906" y="304086"/>
                    <a:pt x="6906" y="354568"/>
                    <a:pt x="7858" y="404098"/>
                  </a:cubicBezTo>
                  <a:cubicBezTo>
                    <a:pt x="7858" y="426958"/>
                    <a:pt x="19288" y="446008"/>
                    <a:pt x="44053" y="445056"/>
                  </a:cubicBezTo>
                  <a:cubicBezTo>
                    <a:pt x="77391" y="444103"/>
                    <a:pt x="79296" y="462201"/>
                    <a:pt x="79296" y="487918"/>
                  </a:cubicBezTo>
                  <a:cubicBezTo>
                    <a:pt x="78343" y="621268"/>
                    <a:pt x="78343" y="754618"/>
                    <a:pt x="79296" y="887968"/>
                  </a:cubicBezTo>
                  <a:cubicBezTo>
                    <a:pt x="79296" y="975598"/>
                    <a:pt x="112633" y="1008936"/>
                    <a:pt x="199311" y="1009888"/>
                  </a:cubicBezTo>
                  <a:cubicBezTo>
                    <a:pt x="332661" y="1009888"/>
                    <a:pt x="466011" y="1009888"/>
                    <a:pt x="599361" y="1009888"/>
                  </a:cubicBezTo>
                  <a:cubicBezTo>
                    <a:pt x="727948" y="1009888"/>
                    <a:pt x="856536" y="1009888"/>
                    <a:pt x="985123" y="1009888"/>
                  </a:cubicBezTo>
                  <a:cubicBezTo>
                    <a:pt x="991791" y="1009888"/>
                    <a:pt x="999411" y="1009888"/>
                    <a:pt x="1006078" y="1009888"/>
                  </a:cubicBezTo>
                  <a:cubicBezTo>
                    <a:pt x="1077516" y="1008936"/>
                    <a:pt x="1112758" y="976551"/>
                    <a:pt x="1112758" y="906066"/>
                  </a:cubicBezTo>
                  <a:cubicBezTo>
                    <a:pt x="1113711" y="766048"/>
                    <a:pt x="1112758" y="625078"/>
                    <a:pt x="1112758" y="485061"/>
                  </a:cubicBezTo>
                  <a:cubicBezTo>
                    <a:pt x="1112758" y="467916"/>
                    <a:pt x="1107996" y="447913"/>
                    <a:pt x="1137523" y="447913"/>
                  </a:cubicBezTo>
                  <a:cubicBezTo>
                    <a:pt x="1173718" y="447913"/>
                    <a:pt x="1184196" y="426958"/>
                    <a:pt x="1184196" y="394573"/>
                  </a:cubicBezTo>
                  <a:cubicBezTo>
                    <a:pt x="1185148" y="350758"/>
                    <a:pt x="1185148" y="307896"/>
                    <a:pt x="1185148" y="265033"/>
                  </a:cubicBezTo>
                  <a:close/>
                  <a:moveTo>
                    <a:pt x="180261" y="928926"/>
                  </a:moveTo>
                  <a:cubicBezTo>
                    <a:pt x="156448" y="930831"/>
                    <a:pt x="142161" y="915591"/>
                    <a:pt x="141208" y="892731"/>
                  </a:cubicBezTo>
                  <a:cubicBezTo>
                    <a:pt x="139303" y="868918"/>
                    <a:pt x="157401" y="858441"/>
                    <a:pt x="178356" y="852726"/>
                  </a:cubicBezTo>
                  <a:cubicBezTo>
                    <a:pt x="199311" y="855583"/>
                    <a:pt x="214551" y="867013"/>
                    <a:pt x="215503" y="888921"/>
                  </a:cubicBezTo>
                  <a:cubicBezTo>
                    <a:pt x="216456" y="911781"/>
                    <a:pt x="204073" y="927021"/>
                    <a:pt x="180261" y="928926"/>
                  </a:cubicBezTo>
                  <a:close/>
                  <a:moveTo>
                    <a:pt x="282178" y="928926"/>
                  </a:moveTo>
                  <a:cubicBezTo>
                    <a:pt x="261223" y="927021"/>
                    <a:pt x="246936" y="914638"/>
                    <a:pt x="246936" y="891778"/>
                  </a:cubicBezTo>
                  <a:cubicBezTo>
                    <a:pt x="246936" y="865108"/>
                    <a:pt x="264081" y="851773"/>
                    <a:pt x="287893" y="852726"/>
                  </a:cubicBezTo>
                  <a:cubicBezTo>
                    <a:pt x="308848" y="853678"/>
                    <a:pt x="320278" y="869871"/>
                    <a:pt x="321231" y="891778"/>
                  </a:cubicBezTo>
                  <a:cubicBezTo>
                    <a:pt x="318373" y="915591"/>
                    <a:pt x="305991" y="930831"/>
                    <a:pt x="282178" y="928926"/>
                  </a:cubicBezTo>
                  <a:close/>
                  <a:moveTo>
                    <a:pt x="910828" y="929878"/>
                  </a:moveTo>
                  <a:cubicBezTo>
                    <a:pt x="889873" y="925116"/>
                    <a:pt x="875586" y="914638"/>
                    <a:pt x="875586" y="891778"/>
                  </a:cubicBezTo>
                  <a:cubicBezTo>
                    <a:pt x="875586" y="867013"/>
                    <a:pt x="891778" y="853678"/>
                    <a:pt x="913686" y="853678"/>
                  </a:cubicBezTo>
                  <a:cubicBezTo>
                    <a:pt x="934641" y="853678"/>
                    <a:pt x="948928" y="867966"/>
                    <a:pt x="947976" y="890826"/>
                  </a:cubicBezTo>
                  <a:cubicBezTo>
                    <a:pt x="947976" y="914638"/>
                    <a:pt x="933688" y="927021"/>
                    <a:pt x="910828" y="929878"/>
                  </a:cubicBezTo>
                  <a:close/>
                  <a:moveTo>
                    <a:pt x="1019413" y="928926"/>
                  </a:moveTo>
                  <a:cubicBezTo>
                    <a:pt x="995601" y="929878"/>
                    <a:pt x="981313" y="914638"/>
                    <a:pt x="980361" y="892731"/>
                  </a:cubicBezTo>
                  <a:cubicBezTo>
                    <a:pt x="979408" y="868918"/>
                    <a:pt x="995601" y="857488"/>
                    <a:pt x="1018461" y="852726"/>
                  </a:cubicBezTo>
                  <a:cubicBezTo>
                    <a:pt x="1039416" y="855583"/>
                    <a:pt x="1053703" y="867013"/>
                    <a:pt x="1054656" y="888921"/>
                  </a:cubicBezTo>
                  <a:cubicBezTo>
                    <a:pt x="1055608" y="911781"/>
                    <a:pt x="1044178" y="927973"/>
                    <a:pt x="1019413" y="928926"/>
                  </a:cubicBezTo>
                  <a:close/>
                  <a:moveTo>
                    <a:pt x="1056561" y="664131"/>
                  </a:moveTo>
                  <a:cubicBezTo>
                    <a:pt x="1056561" y="719376"/>
                    <a:pt x="1035606" y="741283"/>
                    <a:pt x="982266" y="741283"/>
                  </a:cubicBezTo>
                  <a:cubicBezTo>
                    <a:pt x="725091" y="741283"/>
                    <a:pt x="468868" y="741283"/>
                    <a:pt x="211693" y="741283"/>
                  </a:cubicBezTo>
                  <a:cubicBezTo>
                    <a:pt x="164068" y="741283"/>
                    <a:pt x="144066" y="721281"/>
                    <a:pt x="144066" y="673656"/>
                  </a:cubicBezTo>
                  <a:cubicBezTo>
                    <a:pt x="143113" y="511731"/>
                    <a:pt x="143113" y="349806"/>
                    <a:pt x="144066" y="188833"/>
                  </a:cubicBezTo>
                  <a:cubicBezTo>
                    <a:pt x="144066" y="146923"/>
                    <a:pt x="154543" y="138351"/>
                    <a:pt x="198358" y="137398"/>
                  </a:cubicBezTo>
                  <a:cubicBezTo>
                    <a:pt x="332661" y="137398"/>
                    <a:pt x="466963" y="137398"/>
                    <a:pt x="601266" y="137398"/>
                  </a:cubicBezTo>
                  <a:cubicBezTo>
                    <a:pt x="733663" y="137398"/>
                    <a:pt x="865108" y="137398"/>
                    <a:pt x="997506" y="137398"/>
                  </a:cubicBezTo>
                  <a:cubicBezTo>
                    <a:pt x="1050846" y="137398"/>
                    <a:pt x="1059418" y="145971"/>
                    <a:pt x="1058466" y="200263"/>
                  </a:cubicBezTo>
                  <a:cubicBezTo>
                    <a:pt x="1057513" y="354568"/>
                    <a:pt x="1057513" y="508873"/>
                    <a:pt x="1056561" y="6641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 dirty="0">
                <a:solidFill>
                  <a:srgbClr val="3F3F3F"/>
                </a:solidFill>
                <a:latin typeface="Calibri" panose="020F0502020204030204"/>
              </a:endParaRPr>
            </a:p>
          </p:txBody>
        </p:sp>
      </p:grpSp>
      <p:grpSp>
        <p:nvGrpSpPr>
          <p:cNvPr id="126" name="Groupe 192">
            <a:extLst>
              <a:ext uri="{FF2B5EF4-FFF2-40B4-BE49-F238E27FC236}">
                <a16:creationId xmlns="" xmlns:a16="http://schemas.microsoft.com/office/drawing/2014/main" id="{B5715EE2-FB4F-4DDA-BA03-54472904672E}"/>
              </a:ext>
            </a:extLst>
          </p:cNvPr>
          <p:cNvGrpSpPr/>
          <p:nvPr/>
        </p:nvGrpSpPr>
        <p:grpSpPr>
          <a:xfrm>
            <a:off x="978787" y="1001846"/>
            <a:ext cx="253625" cy="281488"/>
            <a:chOff x="-1173956" y="217781"/>
            <a:chExt cx="539115" cy="598343"/>
          </a:xfrm>
          <a:solidFill>
            <a:schemeClr val="accent4">
              <a:lumMod val="75000"/>
            </a:schemeClr>
          </a:solidFill>
        </p:grpSpPr>
        <p:sp>
          <p:nvSpPr>
            <p:cNvPr id="127" name="Forme libre : forme 193">
              <a:extLst>
                <a:ext uri="{FF2B5EF4-FFF2-40B4-BE49-F238E27FC236}">
                  <a16:creationId xmlns="" xmlns:a16="http://schemas.microsoft.com/office/drawing/2014/main" id="{B747BF97-353C-4361-A2EC-B4CCACD9D236}"/>
                </a:ext>
              </a:extLst>
            </p:cNvPr>
            <p:cNvSpPr/>
            <p:nvPr/>
          </p:nvSpPr>
          <p:spPr>
            <a:xfrm>
              <a:off x="-1157763" y="217781"/>
              <a:ext cx="514350" cy="504825"/>
            </a:xfrm>
            <a:custGeom>
              <a:avLst/>
              <a:gdLst>
                <a:gd name="connsiteX0" fmla="*/ 505301 w 514350"/>
                <a:gd name="connsiteY0" fmla="*/ 253841 h 504825"/>
                <a:gd name="connsiteX1" fmla="*/ 505301 w 514350"/>
                <a:gd name="connsiteY1" fmla="*/ 420529 h 504825"/>
                <a:gd name="connsiteX2" fmla="*/ 427196 w 514350"/>
                <a:gd name="connsiteY2" fmla="*/ 500539 h 504825"/>
                <a:gd name="connsiteX3" fmla="*/ 86201 w 514350"/>
                <a:gd name="connsiteY3" fmla="*/ 500539 h 504825"/>
                <a:gd name="connsiteX4" fmla="*/ 7144 w 514350"/>
                <a:gd name="connsiteY4" fmla="*/ 419576 h 504825"/>
                <a:gd name="connsiteX5" fmla="*/ 7144 w 514350"/>
                <a:gd name="connsiteY5" fmla="*/ 89059 h 504825"/>
                <a:gd name="connsiteX6" fmla="*/ 90011 w 514350"/>
                <a:gd name="connsiteY6" fmla="*/ 7144 h 504825"/>
                <a:gd name="connsiteX7" fmla="*/ 420529 w 514350"/>
                <a:gd name="connsiteY7" fmla="*/ 7144 h 504825"/>
                <a:gd name="connsiteX8" fmla="*/ 507206 w 514350"/>
                <a:gd name="connsiteY8" fmla="*/ 93821 h 504825"/>
                <a:gd name="connsiteX9" fmla="*/ 505301 w 514350"/>
                <a:gd name="connsiteY9" fmla="*/ 253841 h 504825"/>
                <a:gd name="connsiteX10" fmla="*/ 267176 w 514350"/>
                <a:gd name="connsiteY10" fmla="*/ 307181 h 504825"/>
                <a:gd name="connsiteX11" fmla="*/ 450056 w 514350"/>
                <a:gd name="connsiteY11" fmla="*/ 307181 h 504825"/>
                <a:gd name="connsiteX12" fmla="*/ 471011 w 514350"/>
                <a:gd name="connsiteY12" fmla="*/ 284321 h 504825"/>
                <a:gd name="connsiteX13" fmla="*/ 471011 w 514350"/>
                <a:gd name="connsiteY13" fmla="*/ 158591 h 504825"/>
                <a:gd name="connsiteX14" fmla="*/ 450056 w 514350"/>
                <a:gd name="connsiteY14" fmla="*/ 134779 h 504825"/>
                <a:gd name="connsiteX15" fmla="*/ 277654 w 514350"/>
                <a:gd name="connsiteY15" fmla="*/ 134779 h 504825"/>
                <a:gd name="connsiteX16" fmla="*/ 267176 w 514350"/>
                <a:gd name="connsiteY16" fmla="*/ 145256 h 504825"/>
                <a:gd name="connsiteX17" fmla="*/ 267176 w 514350"/>
                <a:gd name="connsiteY17" fmla="*/ 307181 h 504825"/>
                <a:gd name="connsiteX18" fmla="*/ 147161 w 514350"/>
                <a:gd name="connsiteY18" fmla="*/ 306229 h 504825"/>
                <a:gd name="connsiteX19" fmla="*/ 229076 w 514350"/>
                <a:gd name="connsiteY19" fmla="*/ 306229 h 504825"/>
                <a:gd name="connsiteX20" fmla="*/ 245269 w 514350"/>
                <a:gd name="connsiteY20" fmla="*/ 291941 h 504825"/>
                <a:gd name="connsiteX21" fmla="*/ 245269 w 514350"/>
                <a:gd name="connsiteY21" fmla="*/ 148114 h 504825"/>
                <a:gd name="connsiteX22" fmla="*/ 230981 w 514350"/>
                <a:gd name="connsiteY22" fmla="*/ 133826 h 504825"/>
                <a:gd name="connsiteX23" fmla="*/ 67151 w 514350"/>
                <a:gd name="connsiteY23" fmla="*/ 133826 h 504825"/>
                <a:gd name="connsiteX24" fmla="*/ 40481 w 514350"/>
                <a:gd name="connsiteY24" fmla="*/ 159544 h 504825"/>
                <a:gd name="connsiteX25" fmla="*/ 40481 w 514350"/>
                <a:gd name="connsiteY25" fmla="*/ 280511 h 504825"/>
                <a:gd name="connsiteX26" fmla="*/ 67151 w 514350"/>
                <a:gd name="connsiteY26" fmla="*/ 306229 h 504825"/>
                <a:gd name="connsiteX27" fmla="*/ 147161 w 514350"/>
                <a:gd name="connsiteY27" fmla="*/ 306229 h 504825"/>
                <a:gd name="connsiteX28" fmla="*/ 254794 w 514350"/>
                <a:gd name="connsiteY28" fmla="*/ 106204 h 504825"/>
                <a:gd name="connsiteX29" fmla="*/ 270986 w 514350"/>
                <a:gd name="connsiteY29" fmla="*/ 106204 h 504825"/>
                <a:gd name="connsiteX30" fmla="*/ 317659 w 514350"/>
                <a:gd name="connsiteY30" fmla="*/ 54769 h 504825"/>
                <a:gd name="connsiteX31" fmla="*/ 298609 w 514350"/>
                <a:gd name="connsiteY31" fmla="*/ 36671 h 504825"/>
                <a:gd name="connsiteX32" fmla="*/ 240506 w 514350"/>
                <a:gd name="connsiteY32" fmla="*/ 36671 h 504825"/>
                <a:gd name="connsiteX33" fmla="*/ 193834 w 514350"/>
                <a:gd name="connsiteY33" fmla="*/ 85249 h 504825"/>
                <a:gd name="connsiteX34" fmla="*/ 214789 w 514350"/>
                <a:gd name="connsiteY34" fmla="*/ 105251 h 504825"/>
                <a:gd name="connsiteX35" fmla="*/ 254794 w 514350"/>
                <a:gd name="connsiteY35" fmla="*/ 106204 h 504825"/>
                <a:gd name="connsiteX36" fmla="*/ 470059 w 514350"/>
                <a:gd name="connsiteY36" fmla="*/ 434816 h 504825"/>
                <a:gd name="connsiteX37" fmla="*/ 438626 w 514350"/>
                <a:gd name="connsiteY37" fmla="*/ 403384 h 504825"/>
                <a:gd name="connsiteX38" fmla="*/ 406241 w 514350"/>
                <a:gd name="connsiteY38" fmla="*/ 434816 h 504825"/>
                <a:gd name="connsiteX39" fmla="*/ 439579 w 514350"/>
                <a:gd name="connsiteY39" fmla="*/ 466249 h 504825"/>
                <a:gd name="connsiteX40" fmla="*/ 470059 w 514350"/>
                <a:gd name="connsiteY40" fmla="*/ 434816 h 504825"/>
                <a:gd name="connsiteX41" fmla="*/ 73819 w 514350"/>
                <a:gd name="connsiteY41" fmla="*/ 466249 h 504825"/>
                <a:gd name="connsiteX42" fmla="*/ 104299 w 514350"/>
                <a:gd name="connsiteY42" fmla="*/ 434816 h 504825"/>
                <a:gd name="connsiteX43" fmla="*/ 71914 w 514350"/>
                <a:gd name="connsiteY43" fmla="*/ 403384 h 504825"/>
                <a:gd name="connsiteX44" fmla="*/ 41434 w 514350"/>
                <a:gd name="connsiteY44" fmla="*/ 435769 h 504825"/>
                <a:gd name="connsiteX45" fmla="*/ 73819 w 514350"/>
                <a:gd name="connsiteY45" fmla="*/ 4662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4350" h="504825">
                  <a:moveTo>
                    <a:pt x="505301" y="253841"/>
                  </a:moveTo>
                  <a:cubicBezTo>
                    <a:pt x="505301" y="309086"/>
                    <a:pt x="505301" y="365284"/>
                    <a:pt x="505301" y="420529"/>
                  </a:cubicBezTo>
                  <a:cubicBezTo>
                    <a:pt x="505301" y="468154"/>
                    <a:pt x="474821" y="500539"/>
                    <a:pt x="427196" y="500539"/>
                  </a:cubicBezTo>
                  <a:cubicBezTo>
                    <a:pt x="313849" y="501491"/>
                    <a:pt x="199549" y="501491"/>
                    <a:pt x="86201" y="500539"/>
                  </a:cubicBezTo>
                  <a:cubicBezTo>
                    <a:pt x="36671" y="500539"/>
                    <a:pt x="7144" y="470059"/>
                    <a:pt x="7144" y="419576"/>
                  </a:cubicBezTo>
                  <a:cubicBezTo>
                    <a:pt x="7144" y="309086"/>
                    <a:pt x="7144" y="199549"/>
                    <a:pt x="7144" y="89059"/>
                  </a:cubicBezTo>
                  <a:cubicBezTo>
                    <a:pt x="7144" y="38576"/>
                    <a:pt x="38576" y="7144"/>
                    <a:pt x="90011" y="7144"/>
                  </a:cubicBezTo>
                  <a:cubicBezTo>
                    <a:pt x="200501" y="7144"/>
                    <a:pt x="310039" y="7144"/>
                    <a:pt x="420529" y="7144"/>
                  </a:cubicBezTo>
                  <a:cubicBezTo>
                    <a:pt x="470059" y="7144"/>
                    <a:pt x="509111" y="42386"/>
                    <a:pt x="507206" y="93821"/>
                  </a:cubicBezTo>
                  <a:cubicBezTo>
                    <a:pt x="503396" y="147161"/>
                    <a:pt x="505301" y="200501"/>
                    <a:pt x="505301" y="253841"/>
                  </a:cubicBezTo>
                  <a:close/>
                  <a:moveTo>
                    <a:pt x="267176" y="307181"/>
                  </a:moveTo>
                  <a:cubicBezTo>
                    <a:pt x="330041" y="307181"/>
                    <a:pt x="390049" y="307181"/>
                    <a:pt x="450056" y="307181"/>
                  </a:cubicBezTo>
                  <a:cubicBezTo>
                    <a:pt x="463391" y="307181"/>
                    <a:pt x="471011" y="297656"/>
                    <a:pt x="471011" y="284321"/>
                  </a:cubicBezTo>
                  <a:cubicBezTo>
                    <a:pt x="471964" y="242411"/>
                    <a:pt x="471964" y="200501"/>
                    <a:pt x="471011" y="158591"/>
                  </a:cubicBezTo>
                  <a:cubicBezTo>
                    <a:pt x="471011" y="145256"/>
                    <a:pt x="463391" y="134779"/>
                    <a:pt x="450056" y="134779"/>
                  </a:cubicBezTo>
                  <a:cubicBezTo>
                    <a:pt x="392906" y="133826"/>
                    <a:pt x="335756" y="133826"/>
                    <a:pt x="277654" y="134779"/>
                  </a:cubicBezTo>
                  <a:cubicBezTo>
                    <a:pt x="273844" y="134779"/>
                    <a:pt x="267176" y="141446"/>
                    <a:pt x="267176" y="145256"/>
                  </a:cubicBezTo>
                  <a:cubicBezTo>
                    <a:pt x="267176" y="198596"/>
                    <a:pt x="267176" y="251936"/>
                    <a:pt x="267176" y="307181"/>
                  </a:cubicBezTo>
                  <a:close/>
                  <a:moveTo>
                    <a:pt x="147161" y="306229"/>
                  </a:moveTo>
                  <a:cubicBezTo>
                    <a:pt x="174784" y="306229"/>
                    <a:pt x="201454" y="306229"/>
                    <a:pt x="229076" y="306229"/>
                  </a:cubicBezTo>
                  <a:cubicBezTo>
                    <a:pt x="239554" y="306229"/>
                    <a:pt x="245269" y="304324"/>
                    <a:pt x="245269" y="291941"/>
                  </a:cubicBezTo>
                  <a:cubicBezTo>
                    <a:pt x="244316" y="244316"/>
                    <a:pt x="245269" y="195739"/>
                    <a:pt x="245269" y="148114"/>
                  </a:cubicBezTo>
                  <a:cubicBezTo>
                    <a:pt x="245269" y="136684"/>
                    <a:pt x="240506" y="133826"/>
                    <a:pt x="230981" y="133826"/>
                  </a:cubicBezTo>
                  <a:cubicBezTo>
                    <a:pt x="176689" y="133826"/>
                    <a:pt x="122396" y="133826"/>
                    <a:pt x="67151" y="133826"/>
                  </a:cubicBezTo>
                  <a:cubicBezTo>
                    <a:pt x="49054" y="133826"/>
                    <a:pt x="41434" y="141446"/>
                    <a:pt x="40481" y="159544"/>
                  </a:cubicBezTo>
                  <a:cubicBezTo>
                    <a:pt x="39529" y="199549"/>
                    <a:pt x="39529" y="240506"/>
                    <a:pt x="40481" y="280511"/>
                  </a:cubicBezTo>
                  <a:cubicBezTo>
                    <a:pt x="40481" y="298609"/>
                    <a:pt x="49054" y="306229"/>
                    <a:pt x="67151" y="306229"/>
                  </a:cubicBezTo>
                  <a:cubicBezTo>
                    <a:pt x="93821" y="307181"/>
                    <a:pt x="120491" y="306229"/>
                    <a:pt x="147161" y="306229"/>
                  </a:cubicBezTo>
                  <a:close/>
                  <a:moveTo>
                    <a:pt x="254794" y="106204"/>
                  </a:moveTo>
                  <a:cubicBezTo>
                    <a:pt x="260509" y="106204"/>
                    <a:pt x="265271" y="106204"/>
                    <a:pt x="270986" y="106204"/>
                  </a:cubicBezTo>
                  <a:cubicBezTo>
                    <a:pt x="320516" y="106204"/>
                    <a:pt x="317659" y="110966"/>
                    <a:pt x="317659" y="54769"/>
                  </a:cubicBezTo>
                  <a:cubicBezTo>
                    <a:pt x="317659" y="42386"/>
                    <a:pt x="310991" y="36671"/>
                    <a:pt x="298609" y="36671"/>
                  </a:cubicBezTo>
                  <a:cubicBezTo>
                    <a:pt x="279559" y="36671"/>
                    <a:pt x="259556" y="36671"/>
                    <a:pt x="240506" y="36671"/>
                  </a:cubicBezTo>
                  <a:cubicBezTo>
                    <a:pt x="190976" y="36671"/>
                    <a:pt x="190976" y="36671"/>
                    <a:pt x="193834" y="85249"/>
                  </a:cubicBezTo>
                  <a:cubicBezTo>
                    <a:pt x="194786" y="99536"/>
                    <a:pt x="201454" y="105251"/>
                    <a:pt x="214789" y="105251"/>
                  </a:cubicBezTo>
                  <a:cubicBezTo>
                    <a:pt x="227171" y="105251"/>
                    <a:pt x="240506" y="105251"/>
                    <a:pt x="254794" y="106204"/>
                  </a:cubicBezTo>
                  <a:close/>
                  <a:moveTo>
                    <a:pt x="470059" y="434816"/>
                  </a:moveTo>
                  <a:cubicBezTo>
                    <a:pt x="470059" y="417671"/>
                    <a:pt x="455771" y="403384"/>
                    <a:pt x="438626" y="403384"/>
                  </a:cubicBezTo>
                  <a:cubicBezTo>
                    <a:pt x="422434" y="403384"/>
                    <a:pt x="407194" y="418624"/>
                    <a:pt x="406241" y="434816"/>
                  </a:cubicBezTo>
                  <a:cubicBezTo>
                    <a:pt x="406241" y="452914"/>
                    <a:pt x="420529" y="466249"/>
                    <a:pt x="439579" y="466249"/>
                  </a:cubicBezTo>
                  <a:cubicBezTo>
                    <a:pt x="457676" y="466249"/>
                    <a:pt x="470059" y="453866"/>
                    <a:pt x="470059" y="434816"/>
                  </a:cubicBezTo>
                  <a:close/>
                  <a:moveTo>
                    <a:pt x="73819" y="466249"/>
                  </a:moveTo>
                  <a:cubicBezTo>
                    <a:pt x="91916" y="466249"/>
                    <a:pt x="105251" y="451961"/>
                    <a:pt x="104299" y="434816"/>
                  </a:cubicBezTo>
                  <a:cubicBezTo>
                    <a:pt x="104299" y="417671"/>
                    <a:pt x="88106" y="403384"/>
                    <a:pt x="71914" y="403384"/>
                  </a:cubicBezTo>
                  <a:cubicBezTo>
                    <a:pt x="54769" y="404336"/>
                    <a:pt x="41434" y="418624"/>
                    <a:pt x="41434" y="435769"/>
                  </a:cubicBezTo>
                  <a:cubicBezTo>
                    <a:pt x="42386" y="454819"/>
                    <a:pt x="55721" y="467201"/>
                    <a:pt x="73819" y="466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 dirty="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28" name="Forme libre : forme 194">
              <a:extLst>
                <a:ext uri="{FF2B5EF4-FFF2-40B4-BE49-F238E27FC236}">
                  <a16:creationId xmlns="" xmlns:a16="http://schemas.microsoft.com/office/drawing/2014/main" id="{43180453-25F3-4279-8AD1-C74CCA1AFABC}"/>
                </a:ext>
              </a:extLst>
            </p:cNvPr>
            <p:cNvSpPr/>
            <p:nvPr/>
          </p:nvSpPr>
          <p:spPr>
            <a:xfrm>
              <a:off x="-1078706" y="745340"/>
              <a:ext cx="352425" cy="47625"/>
            </a:xfrm>
            <a:custGeom>
              <a:avLst/>
              <a:gdLst>
                <a:gd name="connsiteX0" fmla="*/ 346234 w 352425"/>
                <a:gd name="connsiteY0" fmla="*/ 47275 h 47625"/>
                <a:gd name="connsiteX1" fmla="*/ 7144 w 352425"/>
                <a:gd name="connsiteY1" fmla="*/ 47275 h 47625"/>
                <a:gd name="connsiteX2" fmla="*/ 73819 w 352425"/>
                <a:gd name="connsiteY2" fmla="*/ 7270 h 47625"/>
                <a:gd name="connsiteX3" fmla="*/ 275749 w 352425"/>
                <a:gd name="connsiteY3" fmla="*/ 7270 h 47625"/>
                <a:gd name="connsiteX4" fmla="*/ 346234 w 352425"/>
                <a:gd name="connsiteY4" fmla="*/ 4727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47625">
                  <a:moveTo>
                    <a:pt x="346234" y="47275"/>
                  </a:moveTo>
                  <a:cubicBezTo>
                    <a:pt x="230981" y="47275"/>
                    <a:pt x="121444" y="47275"/>
                    <a:pt x="7144" y="47275"/>
                  </a:cubicBezTo>
                  <a:cubicBezTo>
                    <a:pt x="28099" y="27272"/>
                    <a:pt x="41434" y="6317"/>
                    <a:pt x="73819" y="7270"/>
                  </a:cubicBezTo>
                  <a:cubicBezTo>
                    <a:pt x="141446" y="10127"/>
                    <a:pt x="209074" y="10127"/>
                    <a:pt x="275749" y="7270"/>
                  </a:cubicBezTo>
                  <a:cubicBezTo>
                    <a:pt x="309086" y="5365"/>
                    <a:pt x="324326" y="25367"/>
                    <a:pt x="346234" y="47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29" name="Forme libre : forme 195">
              <a:extLst>
                <a:ext uri="{FF2B5EF4-FFF2-40B4-BE49-F238E27FC236}">
                  <a16:creationId xmlns="" xmlns:a16="http://schemas.microsoft.com/office/drawing/2014/main" id="{D5F3C247-6EBA-4CC2-A48A-9884129623CB}"/>
                </a:ext>
              </a:extLst>
            </p:cNvPr>
            <p:cNvSpPr/>
            <p:nvPr/>
          </p:nvSpPr>
          <p:spPr>
            <a:xfrm>
              <a:off x="-797719" y="720295"/>
              <a:ext cx="133350" cy="95250"/>
            </a:xfrm>
            <a:custGeom>
              <a:avLst/>
              <a:gdLst>
                <a:gd name="connsiteX0" fmla="*/ 121444 w 133350"/>
                <a:gd name="connsiteY0" fmla="*/ 74225 h 95250"/>
                <a:gd name="connsiteX1" fmla="*/ 133826 w 133350"/>
                <a:gd name="connsiteY1" fmla="*/ 92322 h 95250"/>
                <a:gd name="connsiteX2" fmla="*/ 84296 w 133350"/>
                <a:gd name="connsiteY2" fmla="*/ 80892 h 95250"/>
                <a:gd name="connsiteX3" fmla="*/ 7144 w 133350"/>
                <a:gd name="connsiteY3" fmla="*/ 10407 h 95250"/>
                <a:gd name="connsiteX4" fmla="*/ 53816 w 133350"/>
                <a:gd name="connsiteY4" fmla="*/ 16122 h 95250"/>
                <a:gd name="connsiteX5" fmla="*/ 121444 w 133350"/>
                <a:gd name="connsiteY5" fmla="*/ 74225 h 95250"/>
                <a:gd name="connsiteX6" fmla="*/ 121444 w 133350"/>
                <a:gd name="connsiteY6" fmla="*/ 742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95250">
                  <a:moveTo>
                    <a:pt x="121444" y="74225"/>
                  </a:moveTo>
                  <a:cubicBezTo>
                    <a:pt x="125254" y="79939"/>
                    <a:pt x="129064" y="85654"/>
                    <a:pt x="133826" y="92322"/>
                  </a:cubicBezTo>
                  <a:cubicBezTo>
                    <a:pt x="114776" y="95179"/>
                    <a:pt x="98584" y="96132"/>
                    <a:pt x="84296" y="80892"/>
                  </a:cubicBezTo>
                  <a:cubicBezTo>
                    <a:pt x="60484" y="57079"/>
                    <a:pt x="34766" y="35172"/>
                    <a:pt x="7144" y="10407"/>
                  </a:cubicBezTo>
                  <a:cubicBezTo>
                    <a:pt x="25241" y="6597"/>
                    <a:pt x="39529" y="3739"/>
                    <a:pt x="53816" y="16122"/>
                  </a:cubicBezTo>
                  <a:cubicBezTo>
                    <a:pt x="75724" y="36125"/>
                    <a:pt x="98584" y="55175"/>
                    <a:pt x="121444" y="74225"/>
                  </a:cubicBezTo>
                  <a:lnTo>
                    <a:pt x="121444" y="74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30" name="Forme libre : forme 196">
              <a:extLst>
                <a:ext uri="{FF2B5EF4-FFF2-40B4-BE49-F238E27FC236}">
                  <a16:creationId xmlns="" xmlns:a16="http://schemas.microsoft.com/office/drawing/2014/main" id="{AF8E1E87-2001-44A2-9128-20288E739AC2}"/>
                </a:ext>
              </a:extLst>
            </p:cNvPr>
            <p:cNvSpPr/>
            <p:nvPr/>
          </p:nvSpPr>
          <p:spPr>
            <a:xfrm>
              <a:off x="-1149191" y="720874"/>
              <a:ext cx="142875" cy="95250"/>
            </a:xfrm>
            <a:custGeom>
              <a:avLst/>
              <a:gdLst>
                <a:gd name="connsiteX0" fmla="*/ 7144 w 142875"/>
                <a:gd name="connsiteY0" fmla="*/ 90791 h 95250"/>
                <a:gd name="connsiteX1" fmla="*/ 51911 w 142875"/>
                <a:gd name="connsiteY1" fmla="*/ 50786 h 95250"/>
                <a:gd name="connsiteX2" fmla="*/ 86201 w 142875"/>
                <a:gd name="connsiteY2" fmla="*/ 19353 h 95250"/>
                <a:gd name="connsiteX3" fmla="*/ 137636 w 142875"/>
                <a:gd name="connsiteY3" fmla="*/ 9828 h 95250"/>
                <a:gd name="connsiteX4" fmla="*/ 86201 w 142875"/>
                <a:gd name="connsiteY4" fmla="*/ 56501 h 95250"/>
                <a:gd name="connsiteX5" fmla="*/ 61436 w 142875"/>
                <a:gd name="connsiteY5" fmla="*/ 79361 h 95250"/>
                <a:gd name="connsiteX6" fmla="*/ 7144 w 142875"/>
                <a:gd name="connsiteY6" fmla="*/ 9079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95250">
                  <a:moveTo>
                    <a:pt x="7144" y="90791"/>
                  </a:moveTo>
                  <a:cubicBezTo>
                    <a:pt x="24289" y="75551"/>
                    <a:pt x="37624" y="63168"/>
                    <a:pt x="51911" y="50786"/>
                  </a:cubicBezTo>
                  <a:cubicBezTo>
                    <a:pt x="63341" y="40308"/>
                    <a:pt x="75724" y="30783"/>
                    <a:pt x="86201" y="19353"/>
                  </a:cubicBezTo>
                  <a:cubicBezTo>
                    <a:pt x="99536" y="4113"/>
                    <a:pt x="115729" y="6018"/>
                    <a:pt x="137636" y="9828"/>
                  </a:cubicBezTo>
                  <a:cubicBezTo>
                    <a:pt x="118586" y="26973"/>
                    <a:pt x="102394" y="42213"/>
                    <a:pt x="86201" y="56501"/>
                  </a:cubicBezTo>
                  <a:cubicBezTo>
                    <a:pt x="77629" y="64121"/>
                    <a:pt x="68104" y="70788"/>
                    <a:pt x="61436" y="79361"/>
                  </a:cubicBezTo>
                  <a:cubicBezTo>
                    <a:pt x="47149" y="94601"/>
                    <a:pt x="30956" y="95553"/>
                    <a:pt x="7144" y="907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31" name="Forme libre : forme 197">
              <a:extLst>
                <a:ext uri="{FF2B5EF4-FFF2-40B4-BE49-F238E27FC236}">
                  <a16:creationId xmlns="" xmlns:a16="http://schemas.microsoft.com/office/drawing/2014/main" id="{6062527D-1627-4A39-B605-3855B2357E9D}"/>
                </a:ext>
              </a:extLst>
            </p:cNvPr>
            <p:cNvSpPr/>
            <p:nvPr/>
          </p:nvSpPr>
          <p:spPr>
            <a:xfrm>
              <a:off x="-720566" y="747865"/>
              <a:ext cx="85725" cy="47625"/>
            </a:xfrm>
            <a:custGeom>
              <a:avLst/>
              <a:gdLst>
                <a:gd name="connsiteX0" fmla="*/ 44291 w 85725"/>
                <a:gd name="connsiteY0" fmla="*/ 46655 h 47625"/>
                <a:gd name="connsiteX1" fmla="*/ 7144 w 85725"/>
                <a:gd name="connsiteY1" fmla="*/ 9507 h 47625"/>
                <a:gd name="connsiteX2" fmla="*/ 86201 w 85725"/>
                <a:gd name="connsiteY2" fmla="*/ 45702 h 47625"/>
                <a:gd name="connsiteX3" fmla="*/ 44291 w 85725"/>
                <a:gd name="connsiteY3" fmla="*/ 46655 h 47625"/>
                <a:gd name="connsiteX4" fmla="*/ 44291 w 85725"/>
                <a:gd name="connsiteY4" fmla="*/ 466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47625">
                  <a:moveTo>
                    <a:pt x="44291" y="46655"/>
                  </a:moveTo>
                  <a:cubicBezTo>
                    <a:pt x="31909" y="34272"/>
                    <a:pt x="19526" y="21890"/>
                    <a:pt x="7144" y="9507"/>
                  </a:cubicBezTo>
                  <a:cubicBezTo>
                    <a:pt x="28099" y="1887"/>
                    <a:pt x="51911" y="12365"/>
                    <a:pt x="86201" y="45702"/>
                  </a:cubicBezTo>
                  <a:cubicBezTo>
                    <a:pt x="70009" y="46655"/>
                    <a:pt x="56674" y="46655"/>
                    <a:pt x="44291" y="46655"/>
                  </a:cubicBezTo>
                  <a:cubicBezTo>
                    <a:pt x="44291" y="46655"/>
                    <a:pt x="44291" y="46655"/>
                    <a:pt x="44291" y="46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32" name="Forme libre : forme 198">
              <a:extLst>
                <a:ext uri="{FF2B5EF4-FFF2-40B4-BE49-F238E27FC236}">
                  <a16:creationId xmlns="" xmlns:a16="http://schemas.microsoft.com/office/drawing/2014/main" id="{973BC139-B607-44B7-B107-C3253FAD8315}"/>
                </a:ext>
              </a:extLst>
            </p:cNvPr>
            <p:cNvSpPr/>
            <p:nvPr/>
          </p:nvSpPr>
          <p:spPr>
            <a:xfrm>
              <a:off x="-1173956" y="747577"/>
              <a:ext cx="85725" cy="47625"/>
            </a:xfrm>
            <a:custGeom>
              <a:avLst/>
              <a:gdLst>
                <a:gd name="connsiteX0" fmla="*/ 7144 w 85725"/>
                <a:gd name="connsiteY0" fmla="*/ 43133 h 47625"/>
                <a:gd name="connsiteX1" fmla="*/ 82391 w 85725"/>
                <a:gd name="connsiteY1" fmla="*/ 7890 h 47625"/>
                <a:gd name="connsiteX2" fmla="*/ 7144 w 85725"/>
                <a:gd name="connsiteY2" fmla="*/ 4313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47625">
                  <a:moveTo>
                    <a:pt x="7144" y="43133"/>
                  </a:moveTo>
                  <a:cubicBezTo>
                    <a:pt x="30956" y="30750"/>
                    <a:pt x="48101" y="2175"/>
                    <a:pt x="82391" y="7890"/>
                  </a:cubicBezTo>
                  <a:cubicBezTo>
                    <a:pt x="62389" y="41228"/>
                    <a:pt x="43339" y="49800"/>
                    <a:pt x="7144" y="43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33" name="Forme libre : forme 199">
              <a:extLst>
                <a:ext uri="{FF2B5EF4-FFF2-40B4-BE49-F238E27FC236}">
                  <a16:creationId xmlns="" xmlns:a16="http://schemas.microsoft.com/office/drawing/2014/main" id="{430B6F41-4870-4D95-A9FE-8041A0DA7FF4}"/>
                </a:ext>
              </a:extLst>
            </p:cNvPr>
            <p:cNvSpPr/>
            <p:nvPr/>
          </p:nvSpPr>
          <p:spPr>
            <a:xfrm>
              <a:off x="-952738" y="257115"/>
              <a:ext cx="104775" cy="57150"/>
            </a:xfrm>
            <a:custGeom>
              <a:avLst/>
              <a:gdLst>
                <a:gd name="connsiteX0" fmla="*/ 53578 w 104775"/>
                <a:gd name="connsiteY0" fmla="*/ 25913 h 57150"/>
                <a:gd name="connsiteX1" fmla="*/ 63103 w 104775"/>
                <a:gd name="connsiteY1" fmla="*/ 13530 h 57150"/>
                <a:gd name="connsiteX2" fmla="*/ 89773 w 104775"/>
                <a:gd name="connsiteY2" fmla="*/ 8768 h 57150"/>
                <a:gd name="connsiteX3" fmla="*/ 97393 w 104775"/>
                <a:gd name="connsiteY3" fmla="*/ 25913 h 57150"/>
                <a:gd name="connsiteX4" fmla="*/ 97393 w 104775"/>
                <a:gd name="connsiteY4" fmla="*/ 36390 h 57150"/>
                <a:gd name="connsiteX5" fmla="*/ 89773 w 104775"/>
                <a:gd name="connsiteY5" fmla="*/ 54488 h 57150"/>
                <a:gd name="connsiteX6" fmla="*/ 70723 w 104775"/>
                <a:gd name="connsiteY6" fmla="*/ 45915 h 57150"/>
                <a:gd name="connsiteX7" fmla="*/ 37386 w 104775"/>
                <a:gd name="connsiteY7" fmla="*/ 45915 h 57150"/>
                <a:gd name="connsiteX8" fmla="*/ 18336 w 104775"/>
                <a:gd name="connsiteY8" fmla="*/ 54488 h 57150"/>
                <a:gd name="connsiteX9" fmla="*/ 7858 w 104775"/>
                <a:gd name="connsiteY9" fmla="*/ 40200 h 57150"/>
                <a:gd name="connsiteX10" fmla="*/ 7858 w 104775"/>
                <a:gd name="connsiteY10" fmla="*/ 33533 h 57150"/>
                <a:gd name="connsiteX11" fmla="*/ 15478 w 104775"/>
                <a:gd name="connsiteY11" fmla="*/ 9720 h 57150"/>
                <a:gd name="connsiteX12" fmla="*/ 48816 w 104775"/>
                <a:gd name="connsiteY12" fmla="*/ 20198 h 57150"/>
                <a:gd name="connsiteX13" fmla="*/ 53578 w 104775"/>
                <a:gd name="connsiteY13" fmla="*/ 2591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57150">
                  <a:moveTo>
                    <a:pt x="53578" y="25913"/>
                  </a:moveTo>
                  <a:cubicBezTo>
                    <a:pt x="57388" y="20198"/>
                    <a:pt x="59293" y="14483"/>
                    <a:pt x="63103" y="13530"/>
                  </a:cubicBezTo>
                  <a:cubicBezTo>
                    <a:pt x="71676" y="10673"/>
                    <a:pt x="81201" y="7815"/>
                    <a:pt x="89773" y="8768"/>
                  </a:cubicBezTo>
                  <a:cubicBezTo>
                    <a:pt x="92631" y="8768"/>
                    <a:pt x="95488" y="19245"/>
                    <a:pt x="97393" y="25913"/>
                  </a:cubicBezTo>
                  <a:cubicBezTo>
                    <a:pt x="98346" y="28770"/>
                    <a:pt x="98346" y="33533"/>
                    <a:pt x="97393" y="36390"/>
                  </a:cubicBezTo>
                  <a:cubicBezTo>
                    <a:pt x="95488" y="43058"/>
                    <a:pt x="93583" y="53535"/>
                    <a:pt x="89773" y="54488"/>
                  </a:cubicBezTo>
                  <a:cubicBezTo>
                    <a:pt x="84058" y="56393"/>
                    <a:pt x="76438" y="50678"/>
                    <a:pt x="70723" y="45915"/>
                  </a:cubicBezTo>
                  <a:cubicBezTo>
                    <a:pt x="58341" y="45915"/>
                    <a:pt x="45958" y="45915"/>
                    <a:pt x="37386" y="45915"/>
                  </a:cubicBezTo>
                  <a:cubicBezTo>
                    <a:pt x="29766" y="49725"/>
                    <a:pt x="23098" y="55440"/>
                    <a:pt x="18336" y="54488"/>
                  </a:cubicBezTo>
                  <a:cubicBezTo>
                    <a:pt x="13573" y="53535"/>
                    <a:pt x="10716" y="44963"/>
                    <a:pt x="7858" y="40200"/>
                  </a:cubicBezTo>
                  <a:cubicBezTo>
                    <a:pt x="6906" y="38295"/>
                    <a:pt x="6906" y="35438"/>
                    <a:pt x="7858" y="33533"/>
                  </a:cubicBezTo>
                  <a:cubicBezTo>
                    <a:pt x="9763" y="24960"/>
                    <a:pt x="9763" y="11625"/>
                    <a:pt x="15478" y="9720"/>
                  </a:cubicBezTo>
                  <a:cubicBezTo>
                    <a:pt x="26908" y="4958"/>
                    <a:pt x="41196" y="5910"/>
                    <a:pt x="48816" y="20198"/>
                  </a:cubicBezTo>
                  <a:cubicBezTo>
                    <a:pt x="49768" y="22103"/>
                    <a:pt x="51673" y="24008"/>
                    <a:pt x="53578" y="25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</p:grpSp>
      <p:grpSp>
        <p:nvGrpSpPr>
          <p:cNvPr id="166" name="Groupe 168">
            <a:extLst>
              <a:ext uri="{FF2B5EF4-FFF2-40B4-BE49-F238E27FC236}">
                <a16:creationId xmlns="" xmlns:a16="http://schemas.microsoft.com/office/drawing/2014/main" id="{94122905-C435-4A7C-AB61-87FA95887621}"/>
              </a:ext>
            </a:extLst>
          </p:cNvPr>
          <p:cNvGrpSpPr/>
          <p:nvPr/>
        </p:nvGrpSpPr>
        <p:grpSpPr>
          <a:xfrm>
            <a:off x="4444020" y="996194"/>
            <a:ext cx="255958" cy="304456"/>
            <a:chOff x="-3226594" y="-1797471"/>
            <a:chExt cx="1009650" cy="1200959"/>
          </a:xfrm>
          <a:solidFill>
            <a:schemeClr val="accent1"/>
          </a:solidFill>
        </p:grpSpPr>
        <p:sp>
          <p:nvSpPr>
            <p:cNvPr id="167" name="Forme libre : forme 169">
              <a:extLst>
                <a:ext uri="{FF2B5EF4-FFF2-40B4-BE49-F238E27FC236}">
                  <a16:creationId xmlns="" xmlns:a16="http://schemas.microsoft.com/office/drawing/2014/main" id="{67CF29EE-B4A9-428D-B1A4-366FBCB53B08}"/>
                </a:ext>
              </a:extLst>
            </p:cNvPr>
            <p:cNvSpPr/>
            <p:nvPr/>
          </p:nvSpPr>
          <p:spPr>
            <a:xfrm>
              <a:off x="-3123773" y="-1797471"/>
              <a:ext cx="800100" cy="1028700"/>
            </a:xfrm>
            <a:custGeom>
              <a:avLst/>
              <a:gdLst>
                <a:gd name="connsiteX0" fmla="*/ 534877 w 800100"/>
                <a:gd name="connsiteY0" fmla="*/ 165973 h 1028700"/>
                <a:gd name="connsiteX1" fmla="*/ 636795 w 800100"/>
                <a:gd name="connsiteY1" fmla="*/ 165973 h 1028700"/>
                <a:gd name="connsiteX2" fmla="*/ 784432 w 800100"/>
                <a:gd name="connsiteY2" fmla="*/ 310753 h 1028700"/>
                <a:gd name="connsiteX3" fmla="*/ 793957 w 800100"/>
                <a:gd name="connsiteY3" fmla="*/ 882253 h 1028700"/>
                <a:gd name="connsiteX4" fmla="*/ 672990 w 800100"/>
                <a:gd name="connsiteY4" fmla="*/ 1017508 h 1028700"/>
                <a:gd name="connsiteX5" fmla="*/ 458677 w 800100"/>
                <a:gd name="connsiteY5" fmla="*/ 1022271 h 1028700"/>
                <a:gd name="connsiteX6" fmla="*/ 144352 w 800100"/>
                <a:gd name="connsiteY6" fmla="*/ 1019413 h 1028700"/>
                <a:gd name="connsiteX7" fmla="*/ 7192 w 800100"/>
                <a:gd name="connsiteY7" fmla="*/ 867013 h 1028700"/>
                <a:gd name="connsiteX8" fmla="*/ 22432 w 800100"/>
                <a:gd name="connsiteY8" fmla="*/ 388858 h 1028700"/>
                <a:gd name="connsiteX9" fmla="*/ 25290 w 800100"/>
                <a:gd name="connsiteY9" fmla="*/ 306943 h 1028700"/>
                <a:gd name="connsiteX10" fmla="*/ 161497 w 800100"/>
                <a:gd name="connsiteY10" fmla="*/ 166926 h 1028700"/>
                <a:gd name="connsiteX11" fmla="*/ 251985 w 800100"/>
                <a:gd name="connsiteY11" fmla="*/ 166926 h 1028700"/>
                <a:gd name="connsiteX12" fmla="*/ 222457 w 800100"/>
                <a:gd name="connsiteY12" fmla="*/ 79296 h 1028700"/>
                <a:gd name="connsiteX13" fmla="*/ 195787 w 800100"/>
                <a:gd name="connsiteY13" fmla="*/ 69771 h 1028700"/>
                <a:gd name="connsiteX14" fmla="*/ 173880 w 800100"/>
                <a:gd name="connsiteY14" fmla="*/ 91678 h 1028700"/>
                <a:gd name="connsiteX15" fmla="*/ 134827 w 800100"/>
                <a:gd name="connsiteY15" fmla="*/ 121206 h 1028700"/>
                <a:gd name="connsiteX16" fmla="*/ 111967 w 800100"/>
                <a:gd name="connsiteY16" fmla="*/ 80248 h 1028700"/>
                <a:gd name="connsiteX17" fmla="*/ 184357 w 800100"/>
                <a:gd name="connsiteY17" fmla="*/ 7858 h 1028700"/>
                <a:gd name="connsiteX18" fmla="*/ 609172 w 800100"/>
                <a:gd name="connsiteY18" fmla="*/ 7858 h 1028700"/>
                <a:gd name="connsiteX19" fmla="*/ 683467 w 800100"/>
                <a:gd name="connsiteY19" fmla="*/ 92631 h 1028700"/>
                <a:gd name="connsiteX20" fmla="*/ 655845 w 800100"/>
                <a:gd name="connsiteY20" fmla="*/ 119301 h 1028700"/>
                <a:gd name="connsiteX21" fmla="*/ 626317 w 800100"/>
                <a:gd name="connsiteY21" fmla="*/ 95488 h 1028700"/>
                <a:gd name="connsiteX22" fmla="*/ 598695 w 800100"/>
                <a:gd name="connsiteY22" fmla="*/ 66913 h 1028700"/>
                <a:gd name="connsiteX23" fmla="*/ 560595 w 800100"/>
                <a:gd name="connsiteY23" fmla="*/ 89773 h 1028700"/>
                <a:gd name="connsiteX24" fmla="*/ 534877 w 800100"/>
                <a:gd name="connsiteY24" fmla="*/ 165973 h 1028700"/>
                <a:gd name="connsiteX25" fmla="*/ 397717 w 800100"/>
                <a:gd name="connsiteY25" fmla="*/ 781288 h 1028700"/>
                <a:gd name="connsiteX26" fmla="*/ 397717 w 800100"/>
                <a:gd name="connsiteY26" fmla="*/ 781288 h 1028700"/>
                <a:gd name="connsiteX27" fmla="*/ 651082 w 800100"/>
                <a:gd name="connsiteY27" fmla="*/ 780336 h 1028700"/>
                <a:gd name="connsiteX28" fmla="*/ 726330 w 800100"/>
                <a:gd name="connsiteY28" fmla="*/ 707946 h 1028700"/>
                <a:gd name="connsiteX29" fmla="*/ 716805 w 800100"/>
                <a:gd name="connsiteY29" fmla="*/ 315516 h 1028700"/>
                <a:gd name="connsiteX30" fmla="*/ 636795 w 800100"/>
                <a:gd name="connsiteY30" fmla="*/ 237411 h 1028700"/>
                <a:gd name="connsiteX31" fmla="*/ 158640 w 800100"/>
                <a:gd name="connsiteY31" fmla="*/ 237411 h 1028700"/>
                <a:gd name="connsiteX32" fmla="*/ 84345 w 800100"/>
                <a:gd name="connsiteY32" fmla="*/ 310753 h 1028700"/>
                <a:gd name="connsiteX33" fmla="*/ 71010 w 800100"/>
                <a:gd name="connsiteY33" fmla="*/ 691753 h 1028700"/>
                <a:gd name="connsiteX34" fmla="*/ 159592 w 800100"/>
                <a:gd name="connsiteY34" fmla="*/ 780336 h 1028700"/>
                <a:gd name="connsiteX35" fmla="*/ 397717 w 800100"/>
                <a:gd name="connsiteY35" fmla="*/ 781288 h 1028700"/>
                <a:gd name="connsiteX36" fmla="*/ 314850 w 800100"/>
                <a:gd name="connsiteY36" fmla="*/ 163116 h 1028700"/>
                <a:gd name="connsiteX37" fmla="*/ 472012 w 800100"/>
                <a:gd name="connsiteY37" fmla="*/ 163116 h 1028700"/>
                <a:gd name="connsiteX38" fmla="*/ 498682 w 800100"/>
                <a:gd name="connsiteY38" fmla="*/ 70723 h 1028700"/>
                <a:gd name="connsiteX39" fmla="*/ 284370 w 800100"/>
                <a:gd name="connsiteY39" fmla="*/ 70723 h 1028700"/>
                <a:gd name="connsiteX40" fmla="*/ 314850 w 800100"/>
                <a:gd name="connsiteY40" fmla="*/ 163116 h 1028700"/>
                <a:gd name="connsiteX41" fmla="*/ 154830 w 800100"/>
                <a:gd name="connsiteY41" fmla="*/ 889873 h 1028700"/>
                <a:gd name="connsiteX42" fmla="*/ 108157 w 800100"/>
                <a:gd name="connsiteY42" fmla="*/ 852726 h 1028700"/>
                <a:gd name="connsiteX43" fmla="*/ 66247 w 800100"/>
                <a:gd name="connsiteY43" fmla="*/ 896541 h 1028700"/>
                <a:gd name="connsiteX44" fmla="*/ 112920 w 800100"/>
                <a:gd name="connsiteY44" fmla="*/ 935593 h 1028700"/>
                <a:gd name="connsiteX45" fmla="*/ 154830 w 800100"/>
                <a:gd name="connsiteY45" fmla="*/ 889873 h 1028700"/>
                <a:gd name="connsiteX46" fmla="*/ 693945 w 800100"/>
                <a:gd name="connsiteY46" fmla="*/ 935593 h 1028700"/>
                <a:gd name="connsiteX47" fmla="*/ 732045 w 800100"/>
                <a:gd name="connsiteY47" fmla="*/ 891778 h 1028700"/>
                <a:gd name="connsiteX48" fmla="*/ 686325 w 800100"/>
                <a:gd name="connsiteY48" fmla="*/ 852726 h 1028700"/>
                <a:gd name="connsiteX49" fmla="*/ 644415 w 800100"/>
                <a:gd name="connsiteY49" fmla="*/ 891778 h 1028700"/>
                <a:gd name="connsiteX50" fmla="*/ 693945 w 800100"/>
                <a:gd name="connsiteY50" fmla="*/ 935593 h 1028700"/>
                <a:gd name="connsiteX51" fmla="*/ 223410 w 800100"/>
                <a:gd name="connsiteY51" fmla="*/ 872728 h 1028700"/>
                <a:gd name="connsiteX52" fmla="*/ 195787 w 800100"/>
                <a:gd name="connsiteY52" fmla="*/ 908923 h 1028700"/>
                <a:gd name="connsiteX53" fmla="*/ 219600 w 800100"/>
                <a:gd name="connsiteY53" fmla="*/ 936546 h 1028700"/>
                <a:gd name="connsiteX54" fmla="*/ 247222 w 800100"/>
                <a:gd name="connsiteY54" fmla="*/ 907971 h 1028700"/>
                <a:gd name="connsiteX55" fmla="*/ 223410 w 800100"/>
                <a:gd name="connsiteY55" fmla="*/ 872728 h 1028700"/>
                <a:gd name="connsiteX56" fmla="*/ 608220 w 800100"/>
                <a:gd name="connsiteY56" fmla="*/ 919401 h 1028700"/>
                <a:gd name="connsiteX57" fmla="*/ 609172 w 800100"/>
                <a:gd name="connsiteY57" fmla="*/ 906066 h 1028700"/>
                <a:gd name="connsiteX58" fmla="*/ 579645 w 800100"/>
                <a:gd name="connsiteY58" fmla="*/ 886063 h 1028700"/>
                <a:gd name="connsiteX59" fmla="*/ 550117 w 800100"/>
                <a:gd name="connsiteY59" fmla="*/ 907971 h 1028700"/>
                <a:gd name="connsiteX60" fmla="*/ 575835 w 800100"/>
                <a:gd name="connsiteY60" fmla="*/ 934641 h 1028700"/>
                <a:gd name="connsiteX61" fmla="*/ 608220 w 800100"/>
                <a:gd name="connsiteY61" fmla="*/ 9194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00100" h="1028700">
                  <a:moveTo>
                    <a:pt x="534877" y="165973"/>
                  </a:moveTo>
                  <a:cubicBezTo>
                    <a:pt x="572977" y="165973"/>
                    <a:pt x="604410" y="165021"/>
                    <a:pt x="636795" y="165973"/>
                  </a:cubicBezTo>
                  <a:cubicBezTo>
                    <a:pt x="718710" y="167878"/>
                    <a:pt x="782527" y="228838"/>
                    <a:pt x="784432" y="310753"/>
                  </a:cubicBezTo>
                  <a:cubicBezTo>
                    <a:pt x="789195" y="501253"/>
                    <a:pt x="792052" y="691753"/>
                    <a:pt x="793957" y="882253"/>
                  </a:cubicBezTo>
                  <a:cubicBezTo>
                    <a:pt x="794910" y="953691"/>
                    <a:pt x="744427" y="1011793"/>
                    <a:pt x="672990" y="1017508"/>
                  </a:cubicBezTo>
                  <a:cubicBezTo>
                    <a:pt x="601552" y="1023223"/>
                    <a:pt x="530115" y="1022271"/>
                    <a:pt x="458677" y="1022271"/>
                  </a:cubicBezTo>
                  <a:cubicBezTo>
                    <a:pt x="353902" y="1022271"/>
                    <a:pt x="249127" y="1025128"/>
                    <a:pt x="144352" y="1019413"/>
                  </a:cubicBezTo>
                  <a:cubicBezTo>
                    <a:pt x="59580" y="1014651"/>
                    <a:pt x="5287" y="952738"/>
                    <a:pt x="7192" y="867013"/>
                  </a:cubicBezTo>
                  <a:cubicBezTo>
                    <a:pt x="10050" y="707946"/>
                    <a:pt x="16717" y="547926"/>
                    <a:pt x="22432" y="388858"/>
                  </a:cubicBezTo>
                  <a:cubicBezTo>
                    <a:pt x="23385" y="361236"/>
                    <a:pt x="26242" y="333613"/>
                    <a:pt x="25290" y="306943"/>
                  </a:cubicBezTo>
                  <a:cubicBezTo>
                    <a:pt x="20527" y="227886"/>
                    <a:pt x="80535" y="174546"/>
                    <a:pt x="161497" y="166926"/>
                  </a:cubicBezTo>
                  <a:cubicBezTo>
                    <a:pt x="190072" y="164068"/>
                    <a:pt x="217695" y="166926"/>
                    <a:pt x="251985" y="166926"/>
                  </a:cubicBezTo>
                  <a:cubicBezTo>
                    <a:pt x="241507" y="133588"/>
                    <a:pt x="233887" y="105966"/>
                    <a:pt x="222457" y="79296"/>
                  </a:cubicBezTo>
                  <a:cubicBezTo>
                    <a:pt x="219600" y="72628"/>
                    <a:pt x="203407" y="67866"/>
                    <a:pt x="195787" y="69771"/>
                  </a:cubicBezTo>
                  <a:cubicBezTo>
                    <a:pt x="187215" y="72628"/>
                    <a:pt x="174832" y="83106"/>
                    <a:pt x="173880" y="91678"/>
                  </a:cubicBezTo>
                  <a:cubicBezTo>
                    <a:pt x="171022" y="117396"/>
                    <a:pt x="157687" y="124063"/>
                    <a:pt x="134827" y="121206"/>
                  </a:cubicBezTo>
                  <a:cubicBezTo>
                    <a:pt x="109110" y="118348"/>
                    <a:pt x="111015" y="98346"/>
                    <a:pt x="111967" y="80248"/>
                  </a:cubicBezTo>
                  <a:cubicBezTo>
                    <a:pt x="113872" y="37386"/>
                    <a:pt x="141495" y="7858"/>
                    <a:pt x="184357" y="7858"/>
                  </a:cubicBezTo>
                  <a:cubicBezTo>
                    <a:pt x="326280" y="6906"/>
                    <a:pt x="467250" y="6906"/>
                    <a:pt x="609172" y="7858"/>
                  </a:cubicBezTo>
                  <a:cubicBezTo>
                    <a:pt x="656797" y="7858"/>
                    <a:pt x="691087" y="47863"/>
                    <a:pt x="683467" y="92631"/>
                  </a:cubicBezTo>
                  <a:cubicBezTo>
                    <a:pt x="681562" y="103108"/>
                    <a:pt x="666322" y="118348"/>
                    <a:pt x="655845" y="119301"/>
                  </a:cubicBezTo>
                  <a:cubicBezTo>
                    <a:pt x="646320" y="120253"/>
                    <a:pt x="629175" y="105966"/>
                    <a:pt x="626317" y="95488"/>
                  </a:cubicBezTo>
                  <a:cubicBezTo>
                    <a:pt x="622507" y="78343"/>
                    <a:pt x="618697" y="66913"/>
                    <a:pt x="598695" y="66913"/>
                  </a:cubicBezTo>
                  <a:cubicBezTo>
                    <a:pt x="580597" y="66913"/>
                    <a:pt x="566310" y="67866"/>
                    <a:pt x="560595" y="89773"/>
                  </a:cubicBezTo>
                  <a:cubicBezTo>
                    <a:pt x="555832" y="113586"/>
                    <a:pt x="545355" y="136446"/>
                    <a:pt x="534877" y="165973"/>
                  </a:cubicBezTo>
                  <a:close/>
                  <a:moveTo>
                    <a:pt x="397717" y="781288"/>
                  </a:moveTo>
                  <a:cubicBezTo>
                    <a:pt x="397717" y="781288"/>
                    <a:pt x="397717" y="780336"/>
                    <a:pt x="397717" y="781288"/>
                  </a:cubicBezTo>
                  <a:cubicBezTo>
                    <a:pt x="482490" y="781288"/>
                    <a:pt x="566310" y="782241"/>
                    <a:pt x="651082" y="780336"/>
                  </a:cubicBezTo>
                  <a:cubicBezTo>
                    <a:pt x="696802" y="779383"/>
                    <a:pt x="726330" y="751761"/>
                    <a:pt x="726330" y="707946"/>
                  </a:cubicBezTo>
                  <a:cubicBezTo>
                    <a:pt x="724425" y="577453"/>
                    <a:pt x="721567" y="446961"/>
                    <a:pt x="716805" y="315516"/>
                  </a:cubicBezTo>
                  <a:cubicBezTo>
                    <a:pt x="713947" y="265986"/>
                    <a:pt x="685372" y="237411"/>
                    <a:pt x="636795" y="237411"/>
                  </a:cubicBezTo>
                  <a:cubicBezTo>
                    <a:pt x="477727" y="236458"/>
                    <a:pt x="318660" y="236458"/>
                    <a:pt x="158640" y="237411"/>
                  </a:cubicBezTo>
                  <a:cubicBezTo>
                    <a:pt x="111967" y="237411"/>
                    <a:pt x="86250" y="265033"/>
                    <a:pt x="84345" y="310753"/>
                  </a:cubicBezTo>
                  <a:cubicBezTo>
                    <a:pt x="79582" y="437436"/>
                    <a:pt x="74820" y="565071"/>
                    <a:pt x="71010" y="691753"/>
                  </a:cubicBezTo>
                  <a:cubicBezTo>
                    <a:pt x="69105" y="753666"/>
                    <a:pt x="96727" y="780336"/>
                    <a:pt x="159592" y="780336"/>
                  </a:cubicBezTo>
                  <a:cubicBezTo>
                    <a:pt x="238650" y="781288"/>
                    <a:pt x="318660" y="781288"/>
                    <a:pt x="397717" y="781288"/>
                  </a:cubicBezTo>
                  <a:close/>
                  <a:moveTo>
                    <a:pt x="314850" y="163116"/>
                  </a:moveTo>
                  <a:cubicBezTo>
                    <a:pt x="369142" y="163116"/>
                    <a:pt x="421530" y="163116"/>
                    <a:pt x="472012" y="163116"/>
                  </a:cubicBezTo>
                  <a:cubicBezTo>
                    <a:pt x="481537" y="130731"/>
                    <a:pt x="490110" y="100251"/>
                    <a:pt x="498682" y="70723"/>
                  </a:cubicBezTo>
                  <a:cubicBezTo>
                    <a:pt x="425340" y="70723"/>
                    <a:pt x="356760" y="70723"/>
                    <a:pt x="284370" y="70723"/>
                  </a:cubicBezTo>
                  <a:cubicBezTo>
                    <a:pt x="295800" y="105013"/>
                    <a:pt x="305325" y="133588"/>
                    <a:pt x="314850" y="163116"/>
                  </a:cubicBezTo>
                  <a:close/>
                  <a:moveTo>
                    <a:pt x="154830" y="889873"/>
                  </a:moveTo>
                  <a:cubicBezTo>
                    <a:pt x="150067" y="865108"/>
                    <a:pt x="134827" y="850821"/>
                    <a:pt x="108157" y="852726"/>
                  </a:cubicBezTo>
                  <a:cubicBezTo>
                    <a:pt x="82440" y="854631"/>
                    <a:pt x="64342" y="869871"/>
                    <a:pt x="66247" y="896541"/>
                  </a:cubicBezTo>
                  <a:cubicBezTo>
                    <a:pt x="68152" y="922258"/>
                    <a:pt x="86250" y="937498"/>
                    <a:pt x="112920" y="935593"/>
                  </a:cubicBezTo>
                  <a:cubicBezTo>
                    <a:pt x="138637" y="933688"/>
                    <a:pt x="152925" y="918448"/>
                    <a:pt x="154830" y="889873"/>
                  </a:cubicBezTo>
                  <a:close/>
                  <a:moveTo>
                    <a:pt x="693945" y="935593"/>
                  </a:moveTo>
                  <a:cubicBezTo>
                    <a:pt x="715852" y="932736"/>
                    <a:pt x="732997" y="918448"/>
                    <a:pt x="732045" y="891778"/>
                  </a:cubicBezTo>
                  <a:cubicBezTo>
                    <a:pt x="730140" y="865108"/>
                    <a:pt x="712042" y="851773"/>
                    <a:pt x="686325" y="852726"/>
                  </a:cubicBezTo>
                  <a:cubicBezTo>
                    <a:pt x="661560" y="852726"/>
                    <a:pt x="646320" y="867013"/>
                    <a:pt x="644415" y="891778"/>
                  </a:cubicBezTo>
                  <a:cubicBezTo>
                    <a:pt x="642510" y="914638"/>
                    <a:pt x="667275" y="936546"/>
                    <a:pt x="693945" y="935593"/>
                  </a:cubicBezTo>
                  <a:close/>
                  <a:moveTo>
                    <a:pt x="223410" y="872728"/>
                  </a:moveTo>
                  <a:cubicBezTo>
                    <a:pt x="210075" y="888921"/>
                    <a:pt x="195787" y="899398"/>
                    <a:pt x="195787" y="908923"/>
                  </a:cubicBezTo>
                  <a:cubicBezTo>
                    <a:pt x="195787" y="918448"/>
                    <a:pt x="211027" y="927021"/>
                    <a:pt x="219600" y="936546"/>
                  </a:cubicBezTo>
                  <a:cubicBezTo>
                    <a:pt x="229125" y="927021"/>
                    <a:pt x="242460" y="919401"/>
                    <a:pt x="247222" y="907971"/>
                  </a:cubicBezTo>
                  <a:cubicBezTo>
                    <a:pt x="249127" y="901303"/>
                    <a:pt x="234840" y="888921"/>
                    <a:pt x="223410" y="872728"/>
                  </a:cubicBezTo>
                  <a:close/>
                  <a:moveTo>
                    <a:pt x="608220" y="919401"/>
                  </a:moveTo>
                  <a:cubicBezTo>
                    <a:pt x="608220" y="914638"/>
                    <a:pt x="609172" y="909876"/>
                    <a:pt x="609172" y="906066"/>
                  </a:cubicBezTo>
                  <a:cubicBezTo>
                    <a:pt x="599647" y="898446"/>
                    <a:pt x="589170" y="885111"/>
                    <a:pt x="579645" y="886063"/>
                  </a:cubicBezTo>
                  <a:cubicBezTo>
                    <a:pt x="570120" y="886063"/>
                    <a:pt x="560595" y="900351"/>
                    <a:pt x="550117" y="907971"/>
                  </a:cubicBezTo>
                  <a:cubicBezTo>
                    <a:pt x="558690" y="917496"/>
                    <a:pt x="566310" y="931783"/>
                    <a:pt x="575835" y="934641"/>
                  </a:cubicBezTo>
                  <a:cubicBezTo>
                    <a:pt x="585360" y="936546"/>
                    <a:pt x="597742" y="925116"/>
                    <a:pt x="608220" y="9194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 dirty="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68" name="Forme libre : forme 170">
              <a:extLst>
                <a:ext uri="{FF2B5EF4-FFF2-40B4-BE49-F238E27FC236}">
                  <a16:creationId xmlns="" xmlns:a16="http://schemas.microsoft.com/office/drawing/2014/main" id="{4FDE0274-442C-4FBC-BFB9-8037971B188D}"/>
                </a:ext>
              </a:extLst>
            </p:cNvPr>
            <p:cNvSpPr/>
            <p:nvPr/>
          </p:nvSpPr>
          <p:spPr>
            <a:xfrm>
              <a:off x="-3226594" y="-777487"/>
              <a:ext cx="1009650" cy="180975"/>
            </a:xfrm>
            <a:custGeom>
              <a:avLst/>
              <a:gdLst>
                <a:gd name="connsiteX0" fmla="*/ 50959 w 1009650"/>
                <a:gd name="connsiteY0" fmla="*/ 178500 h 180975"/>
                <a:gd name="connsiteX1" fmla="*/ 67151 w 1009650"/>
                <a:gd name="connsiteY1" fmla="*/ 141352 h 180975"/>
                <a:gd name="connsiteX2" fmla="*/ 7144 w 1009650"/>
                <a:gd name="connsiteY2" fmla="*/ 132780 h 180975"/>
                <a:gd name="connsiteX3" fmla="*/ 144304 w 1009650"/>
                <a:gd name="connsiteY3" fmla="*/ 57532 h 180975"/>
                <a:gd name="connsiteX4" fmla="*/ 197644 w 1009650"/>
                <a:gd name="connsiteY4" fmla="*/ 31815 h 180975"/>
                <a:gd name="connsiteX5" fmla="*/ 296704 w 1009650"/>
                <a:gd name="connsiteY5" fmla="*/ 14670 h 180975"/>
                <a:gd name="connsiteX6" fmla="*/ 263366 w 1009650"/>
                <a:gd name="connsiteY6" fmla="*/ 55627 h 180975"/>
                <a:gd name="connsiteX7" fmla="*/ 740569 w 1009650"/>
                <a:gd name="connsiteY7" fmla="*/ 55627 h 180975"/>
                <a:gd name="connsiteX8" fmla="*/ 705326 w 1009650"/>
                <a:gd name="connsiteY8" fmla="*/ 11812 h 180975"/>
                <a:gd name="connsiteX9" fmla="*/ 799624 w 1009650"/>
                <a:gd name="connsiteY9" fmla="*/ 26100 h 180975"/>
                <a:gd name="connsiteX10" fmla="*/ 882491 w 1009650"/>
                <a:gd name="connsiteY10" fmla="*/ 61342 h 180975"/>
                <a:gd name="connsiteX11" fmla="*/ 1003459 w 1009650"/>
                <a:gd name="connsiteY11" fmla="*/ 118492 h 180975"/>
                <a:gd name="connsiteX12" fmla="*/ 999649 w 1009650"/>
                <a:gd name="connsiteY12" fmla="*/ 132780 h 180975"/>
                <a:gd name="connsiteX13" fmla="*/ 939641 w 1009650"/>
                <a:gd name="connsiteY13" fmla="*/ 141352 h 180975"/>
                <a:gd name="connsiteX14" fmla="*/ 949166 w 1009650"/>
                <a:gd name="connsiteY14" fmla="*/ 171832 h 180975"/>
                <a:gd name="connsiteX15" fmla="*/ 851059 w 1009650"/>
                <a:gd name="connsiteY15" fmla="*/ 150877 h 180975"/>
                <a:gd name="connsiteX16" fmla="*/ 802481 w 1009650"/>
                <a:gd name="connsiteY16" fmla="*/ 136590 h 180975"/>
                <a:gd name="connsiteX17" fmla="*/ 767239 w 1009650"/>
                <a:gd name="connsiteY17" fmla="*/ 138495 h 180975"/>
                <a:gd name="connsiteX18" fmla="*/ 242411 w 1009650"/>
                <a:gd name="connsiteY18" fmla="*/ 138495 h 180975"/>
                <a:gd name="connsiteX19" fmla="*/ 130969 w 1009650"/>
                <a:gd name="connsiteY19" fmla="*/ 168975 h 180975"/>
                <a:gd name="connsiteX20" fmla="*/ 50959 w 1009650"/>
                <a:gd name="connsiteY20" fmla="*/ 17850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9650" h="180975">
                  <a:moveTo>
                    <a:pt x="50959" y="178500"/>
                  </a:moveTo>
                  <a:cubicBezTo>
                    <a:pt x="58579" y="160402"/>
                    <a:pt x="62389" y="151830"/>
                    <a:pt x="67151" y="141352"/>
                  </a:cubicBezTo>
                  <a:cubicBezTo>
                    <a:pt x="45244" y="138495"/>
                    <a:pt x="26194" y="135637"/>
                    <a:pt x="7144" y="132780"/>
                  </a:cubicBezTo>
                  <a:cubicBezTo>
                    <a:pt x="49054" y="97537"/>
                    <a:pt x="81439" y="51817"/>
                    <a:pt x="144304" y="57532"/>
                  </a:cubicBezTo>
                  <a:cubicBezTo>
                    <a:pt x="161449" y="59437"/>
                    <a:pt x="182404" y="44197"/>
                    <a:pt x="197644" y="31815"/>
                  </a:cubicBezTo>
                  <a:cubicBezTo>
                    <a:pt x="231934" y="5145"/>
                    <a:pt x="245269" y="1335"/>
                    <a:pt x="296704" y="14670"/>
                  </a:cubicBezTo>
                  <a:cubicBezTo>
                    <a:pt x="285274" y="28005"/>
                    <a:pt x="275749" y="40387"/>
                    <a:pt x="263366" y="55627"/>
                  </a:cubicBezTo>
                  <a:cubicBezTo>
                    <a:pt x="424339" y="55627"/>
                    <a:pt x="580549" y="55627"/>
                    <a:pt x="740569" y="55627"/>
                  </a:cubicBezTo>
                  <a:cubicBezTo>
                    <a:pt x="730091" y="42292"/>
                    <a:pt x="719614" y="29910"/>
                    <a:pt x="705326" y="11812"/>
                  </a:cubicBezTo>
                  <a:cubicBezTo>
                    <a:pt x="742474" y="8955"/>
                    <a:pt x="772954" y="-2475"/>
                    <a:pt x="799624" y="26100"/>
                  </a:cubicBezTo>
                  <a:cubicBezTo>
                    <a:pt x="821531" y="49912"/>
                    <a:pt x="849154" y="55627"/>
                    <a:pt x="882491" y="61342"/>
                  </a:cubicBezTo>
                  <a:cubicBezTo>
                    <a:pt x="924401" y="68010"/>
                    <a:pt x="963454" y="98490"/>
                    <a:pt x="1003459" y="118492"/>
                  </a:cubicBezTo>
                  <a:cubicBezTo>
                    <a:pt x="1002506" y="123255"/>
                    <a:pt x="1000601" y="128017"/>
                    <a:pt x="999649" y="132780"/>
                  </a:cubicBezTo>
                  <a:cubicBezTo>
                    <a:pt x="980599" y="135637"/>
                    <a:pt x="961549" y="138495"/>
                    <a:pt x="939641" y="141352"/>
                  </a:cubicBezTo>
                  <a:cubicBezTo>
                    <a:pt x="942499" y="150877"/>
                    <a:pt x="945356" y="160402"/>
                    <a:pt x="949166" y="171832"/>
                  </a:cubicBezTo>
                  <a:cubicBezTo>
                    <a:pt x="912019" y="179452"/>
                    <a:pt x="878681" y="183262"/>
                    <a:pt x="851059" y="150877"/>
                  </a:cubicBezTo>
                  <a:cubicBezTo>
                    <a:pt x="838676" y="135637"/>
                    <a:pt x="824389" y="124207"/>
                    <a:pt x="802481" y="136590"/>
                  </a:cubicBezTo>
                  <a:cubicBezTo>
                    <a:pt x="792956" y="141352"/>
                    <a:pt x="778669" y="138495"/>
                    <a:pt x="767239" y="138495"/>
                  </a:cubicBezTo>
                  <a:cubicBezTo>
                    <a:pt x="591979" y="138495"/>
                    <a:pt x="417671" y="139447"/>
                    <a:pt x="242411" y="138495"/>
                  </a:cubicBezTo>
                  <a:cubicBezTo>
                    <a:pt x="202406" y="138495"/>
                    <a:pt x="163354" y="129922"/>
                    <a:pt x="130969" y="168975"/>
                  </a:cubicBezTo>
                  <a:cubicBezTo>
                    <a:pt x="119539" y="181357"/>
                    <a:pt x="84296" y="174690"/>
                    <a:pt x="50959" y="178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</p:grpSp>
      <p:grpSp>
        <p:nvGrpSpPr>
          <p:cNvPr id="134" name="Groupe 181">
            <a:extLst>
              <a:ext uri="{FF2B5EF4-FFF2-40B4-BE49-F238E27FC236}">
                <a16:creationId xmlns="" xmlns:a16="http://schemas.microsoft.com/office/drawing/2014/main" id="{271CE942-55C1-4AC2-A144-D83095E7599F}"/>
              </a:ext>
            </a:extLst>
          </p:cNvPr>
          <p:cNvGrpSpPr/>
          <p:nvPr/>
        </p:nvGrpSpPr>
        <p:grpSpPr>
          <a:xfrm>
            <a:off x="6145057" y="1033113"/>
            <a:ext cx="278349" cy="300056"/>
            <a:chOff x="-2404586" y="178967"/>
            <a:chExt cx="477274" cy="514495"/>
          </a:xfrm>
          <a:solidFill>
            <a:schemeClr val="accent2"/>
          </a:solidFill>
        </p:grpSpPr>
        <p:sp>
          <p:nvSpPr>
            <p:cNvPr id="135" name="Forme libre : forme 182">
              <a:extLst>
                <a:ext uri="{FF2B5EF4-FFF2-40B4-BE49-F238E27FC236}">
                  <a16:creationId xmlns="" xmlns:a16="http://schemas.microsoft.com/office/drawing/2014/main" id="{4499BE9E-E901-4662-B407-BA786FD264BC}"/>
                </a:ext>
              </a:extLst>
            </p:cNvPr>
            <p:cNvSpPr/>
            <p:nvPr/>
          </p:nvSpPr>
          <p:spPr>
            <a:xfrm>
              <a:off x="-2358120" y="537821"/>
              <a:ext cx="390525" cy="66675"/>
            </a:xfrm>
            <a:custGeom>
              <a:avLst/>
              <a:gdLst>
                <a:gd name="connsiteX0" fmla="*/ 307387 w 390525"/>
                <a:gd name="connsiteY0" fmla="*/ 16669 h 66675"/>
                <a:gd name="connsiteX1" fmla="*/ 52117 w 390525"/>
                <a:gd name="connsiteY1" fmla="*/ 16669 h 66675"/>
                <a:gd name="connsiteX2" fmla="*/ 22590 w 390525"/>
                <a:gd name="connsiteY2" fmla="*/ 12859 h 66675"/>
                <a:gd name="connsiteX3" fmla="*/ 7350 w 390525"/>
                <a:gd name="connsiteY3" fmla="*/ 24289 h 66675"/>
                <a:gd name="connsiteX4" fmla="*/ 65452 w 390525"/>
                <a:gd name="connsiteY4" fmla="*/ 68104 h 66675"/>
                <a:gd name="connsiteX5" fmla="*/ 320722 w 390525"/>
                <a:gd name="connsiteY5" fmla="*/ 68104 h 66675"/>
                <a:gd name="connsiteX6" fmla="*/ 389302 w 390525"/>
                <a:gd name="connsiteY6" fmla="*/ 7144 h 66675"/>
                <a:gd name="connsiteX7" fmla="*/ 307387 w 390525"/>
                <a:gd name="connsiteY7" fmla="*/ 1666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5" h="66675">
                  <a:moveTo>
                    <a:pt x="307387" y="16669"/>
                  </a:moveTo>
                  <a:cubicBezTo>
                    <a:pt x="222615" y="16669"/>
                    <a:pt x="137842" y="16669"/>
                    <a:pt x="52117" y="16669"/>
                  </a:cubicBezTo>
                  <a:cubicBezTo>
                    <a:pt x="41640" y="16669"/>
                    <a:pt x="31162" y="17621"/>
                    <a:pt x="22590" y="12859"/>
                  </a:cubicBezTo>
                  <a:cubicBezTo>
                    <a:pt x="8302" y="5239"/>
                    <a:pt x="6397" y="11906"/>
                    <a:pt x="7350" y="24289"/>
                  </a:cubicBezTo>
                  <a:cubicBezTo>
                    <a:pt x="15922" y="53816"/>
                    <a:pt x="34020" y="68104"/>
                    <a:pt x="65452" y="68104"/>
                  </a:cubicBezTo>
                  <a:cubicBezTo>
                    <a:pt x="150225" y="68104"/>
                    <a:pt x="235950" y="68104"/>
                    <a:pt x="320722" y="68104"/>
                  </a:cubicBezTo>
                  <a:cubicBezTo>
                    <a:pt x="367395" y="68104"/>
                    <a:pt x="384540" y="52864"/>
                    <a:pt x="389302" y="7144"/>
                  </a:cubicBezTo>
                  <a:cubicBezTo>
                    <a:pt x="363585" y="19526"/>
                    <a:pt x="335010" y="16669"/>
                    <a:pt x="307387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36" name="Forme libre : forme 183">
              <a:extLst>
                <a:ext uri="{FF2B5EF4-FFF2-40B4-BE49-F238E27FC236}">
                  <a16:creationId xmlns="" xmlns:a16="http://schemas.microsoft.com/office/drawing/2014/main" id="{F72C1A17-3650-45E3-B1F2-34F2768164F8}"/>
                </a:ext>
              </a:extLst>
            </p:cNvPr>
            <p:cNvSpPr/>
            <p:nvPr/>
          </p:nvSpPr>
          <p:spPr>
            <a:xfrm>
              <a:off x="-2065496" y="606943"/>
              <a:ext cx="114300" cy="85725"/>
            </a:xfrm>
            <a:custGeom>
              <a:avLst/>
              <a:gdLst>
                <a:gd name="connsiteX0" fmla="*/ 56674 w 114300"/>
                <a:gd name="connsiteY0" fmla="*/ 58990 h 85725"/>
                <a:gd name="connsiteX1" fmla="*/ 20479 w 114300"/>
                <a:gd name="connsiteY1" fmla="*/ 25652 h 85725"/>
                <a:gd name="connsiteX2" fmla="*/ 7144 w 114300"/>
                <a:gd name="connsiteY2" fmla="*/ 10412 h 85725"/>
                <a:gd name="connsiteX3" fmla="*/ 54769 w 114300"/>
                <a:gd name="connsiteY3" fmla="*/ 24700 h 85725"/>
                <a:gd name="connsiteX4" fmla="*/ 103346 w 114300"/>
                <a:gd name="connsiteY4" fmla="*/ 68515 h 85725"/>
                <a:gd name="connsiteX5" fmla="*/ 115729 w 114300"/>
                <a:gd name="connsiteY5" fmla="*/ 81850 h 85725"/>
                <a:gd name="connsiteX6" fmla="*/ 77629 w 114300"/>
                <a:gd name="connsiteY6" fmla="*/ 75182 h 85725"/>
                <a:gd name="connsiteX7" fmla="*/ 56674 w 114300"/>
                <a:gd name="connsiteY7" fmla="*/ 5899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85725">
                  <a:moveTo>
                    <a:pt x="56674" y="58990"/>
                  </a:moveTo>
                  <a:cubicBezTo>
                    <a:pt x="47149" y="45654"/>
                    <a:pt x="34766" y="34225"/>
                    <a:pt x="20479" y="25652"/>
                  </a:cubicBezTo>
                  <a:cubicBezTo>
                    <a:pt x="15716" y="20890"/>
                    <a:pt x="11906" y="16127"/>
                    <a:pt x="7144" y="10412"/>
                  </a:cubicBezTo>
                  <a:cubicBezTo>
                    <a:pt x="28099" y="1840"/>
                    <a:pt x="41434" y="11365"/>
                    <a:pt x="54769" y="24700"/>
                  </a:cubicBezTo>
                  <a:cubicBezTo>
                    <a:pt x="71914" y="38035"/>
                    <a:pt x="91916" y="48512"/>
                    <a:pt x="103346" y="68515"/>
                  </a:cubicBezTo>
                  <a:cubicBezTo>
                    <a:pt x="107156" y="72325"/>
                    <a:pt x="110966" y="76135"/>
                    <a:pt x="115729" y="81850"/>
                  </a:cubicBezTo>
                  <a:cubicBezTo>
                    <a:pt x="100489" y="85660"/>
                    <a:pt x="88106" y="86612"/>
                    <a:pt x="77629" y="75182"/>
                  </a:cubicBezTo>
                  <a:cubicBezTo>
                    <a:pt x="70961" y="69467"/>
                    <a:pt x="63341" y="64704"/>
                    <a:pt x="56674" y="58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37" name="Forme libre : forme 184">
              <a:extLst>
                <a:ext uri="{FF2B5EF4-FFF2-40B4-BE49-F238E27FC236}">
                  <a16:creationId xmlns="" xmlns:a16="http://schemas.microsoft.com/office/drawing/2014/main" id="{3DF1E836-DECD-4A32-9E0E-90D2B3422CEF}"/>
                </a:ext>
              </a:extLst>
            </p:cNvPr>
            <p:cNvSpPr/>
            <p:nvPr/>
          </p:nvSpPr>
          <p:spPr>
            <a:xfrm>
              <a:off x="-2377916" y="607737"/>
              <a:ext cx="114300" cy="85725"/>
            </a:xfrm>
            <a:custGeom>
              <a:avLst/>
              <a:gdLst>
                <a:gd name="connsiteX0" fmla="*/ 99536 w 114300"/>
                <a:gd name="connsiteY0" fmla="*/ 23906 h 85725"/>
                <a:gd name="connsiteX1" fmla="*/ 63341 w 114300"/>
                <a:gd name="connsiteY1" fmla="*/ 58196 h 85725"/>
                <a:gd name="connsiteX2" fmla="*/ 63341 w 114300"/>
                <a:gd name="connsiteY2" fmla="*/ 58196 h 85725"/>
                <a:gd name="connsiteX3" fmla="*/ 45244 w 114300"/>
                <a:gd name="connsiteY3" fmla="*/ 74388 h 85725"/>
                <a:gd name="connsiteX4" fmla="*/ 7144 w 114300"/>
                <a:gd name="connsiteY4" fmla="*/ 82961 h 85725"/>
                <a:gd name="connsiteX5" fmla="*/ 17621 w 114300"/>
                <a:gd name="connsiteY5" fmla="*/ 67721 h 85725"/>
                <a:gd name="connsiteX6" fmla="*/ 48101 w 114300"/>
                <a:gd name="connsiteY6" fmla="*/ 40098 h 85725"/>
                <a:gd name="connsiteX7" fmla="*/ 71914 w 114300"/>
                <a:gd name="connsiteY7" fmla="*/ 19144 h 85725"/>
                <a:gd name="connsiteX8" fmla="*/ 111919 w 114300"/>
                <a:gd name="connsiteY8" fmla="*/ 8666 h 85725"/>
                <a:gd name="connsiteX9" fmla="*/ 99536 w 114300"/>
                <a:gd name="connsiteY9" fmla="*/ 2390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85725">
                  <a:moveTo>
                    <a:pt x="99536" y="23906"/>
                  </a:moveTo>
                  <a:cubicBezTo>
                    <a:pt x="86201" y="33431"/>
                    <a:pt x="73819" y="44861"/>
                    <a:pt x="63341" y="58196"/>
                  </a:cubicBezTo>
                  <a:lnTo>
                    <a:pt x="63341" y="58196"/>
                  </a:lnTo>
                  <a:cubicBezTo>
                    <a:pt x="57626" y="62959"/>
                    <a:pt x="51911" y="69626"/>
                    <a:pt x="45244" y="74388"/>
                  </a:cubicBezTo>
                  <a:cubicBezTo>
                    <a:pt x="34766" y="86771"/>
                    <a:pt x="21431" y="85819"/>
                    <a:pt x="7144" y="82961"/>
                  </a:cubicBezTo>
                  <a:cubicBezTo>
                    <a:pt x="8096" y="75341"/>
                    <a:pt x="14764" y="73436"/>
                    <a:pt x="17621" y="67721"/>
                  </a:cubicBezTo>
                  <a:cubicBezTo>
                    <a:pt x="23336" y="53434"/>
                    <a:pt x="35719" y="46766"/>
                    <a:pt x="48101" y="40098"/>
                  </a:cubicBezTo>
                  <a:cubicBezTo>
                    <a:pt x="55721" y="33431"/>
                    <a:pt x="65246" y="26763"/>
                    <a:pt x="71914" y="19144"/>
                  </a:cubicBezTo>
                  <a:cubicBezTo>
                    <a:pt x="83344" y="5809"/>
                    <a:pt x="96679" y="5809"/>
                    <a:pt x="111919" y="8666"/>
                  </a:cubicBezTo>
                  <a:cubicBezTo>
                    <a:pt x="110966" y="16286"/>
                    <a:pt x="103346" y="18191"/>
                    <a:pt x="99536" y="23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40" name="Forme libre : forme 185">
              <a:extLst>
                <a:ext uri="{FF2B5EF4-FFF2-40B4-BE49-F238E27FC236}">
                  <a16:creationId xmlns="" xmlns:a16="http://schemas.microsoft.com/office/drawing/2014/main" id="{77BD0BC2-A385-4317-93F1-AE9C20028F82}"/>
                </a:ext>
              </a:extLst>
            </p:cNvPr>
            <p:cNvSpPr/>
            <p:nvPr/>
          </p:nvSpPr>
          <p:spPr>
            <a:xfrm>
              <a:off x="-2404586" y="630452"/>
              <a:ext cx="76200" cy="47625"/>
            </a:xfrm>
            <a:custGeom>
              <a:avLst/>
              <a:gdLst>
                <a:gd name="connsiteX0" fmla="*/ 38576 w 76200"/>
                <a:gd name="connsiteY0" fmla="*/ 41196 h 47625"/>
                <a:gd name="connsiteX1" fmla="*/ 7144 w 76200"/>
                <a:gd name="connsiteY1" fmla="*/ 41196 h 47625"/>
                <a:gd name="connsiteX2" fmla="*/ 48101 w 76200"/>
                <a:gd name="connsiteY2" fmla="*/ 10716 h 47625"/>
                <a:gd name="connsiteX3" fmla="*/ 53816 w 76200"/>
                <a:gd name="connsiteY3" fmla="*/ 7858 h 47625"/>
                <a:gd name="connsiteX4" fmla="*/ 69056 w 76200"/>
                <a:gd name="connsiteY4" fmla="*/ 10716 h 47625"/>
                <a:gd name="connsiteX5" fmla="*/ 62389 w 76200"/>
                <a:gd name="connsiteY5" fmla="*/ 25956 h 47625"/>
                <a:gd name="connsiteX6" fmla="*/ 38576 w 76200"/>
                <a:gd name="connsiteY6" fmla="*/ 411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47625">
                  <a:moveTo>
                    <a:pt x="38576" y="41196"/>
                  </a:moveTo>
                  <a:cubicBezTo>
                    <a:pt x="29051" y="41196"/>
                    <a:pt x="20479" y="41196"/>
                    <a:pt x="7144" y="41196"/>
                  </a:cubicBezTo>
                  <a:cubicBezTo>
                    <a:pt x="20479" y="26908"/>
                    <a:pt x="35719" y="21193"/>
                    <a:pt x="48101" y="10716"/>
                  </a:cubicBezTo>
                  <a:cubicBezTo>
                    <a:pt x="50006" y="9763"/>
                    <a:pt x="51911" y="8811"/>
                    <a:pt x="53816" y="7858"/>
                  </a:cubicBezTo>
                  <a:cubicBezTo>
                    <a:pt x="59531" y="7858"/>
                    <a:pt x="66199" y="5001"/>
                    <a:pt x="69056" y="10716"/>
                  </a:cubicBezTo>
                  <a:cubicBezTo>
                    <a:pt x="72866" y="17383"/>
                    <a:pt x="66199" y="21193"/>
                    <a:pt x="62389" y="25956"/>
                  </a:cubicBezTo>
                  <a:cubicBezTo>
                    <a:pt x="54769" y="32623"/>
                    <a:pt x="47149" y="38338"/>
                    <a:pt x="38576" y="41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46" name="Forme libre : forme 186">
              <a:extLst>
                <a:ext uri="{FF2B5EF4-FFF2-40B4-BE49-F238E27FC236}">
                  <a16:creationId xmlns="" xmlns:a16="http://schemas.microsoft.com/office/drawing/2014/main" id="{8CF57D15-CD4D-4739-890D-9B6ADC4DFAED}"/>
                </a:ext>
              </a:extLst>
            </p:cNvPr>
            <p:cNvSpPr/>
            <p:nvPr/>
          </p:nvSpPr>
          <p:spPr>
            <a:xfrm>
              <a:off x="-1993987" y="630861"/>
              <a:ext cx="66675" cy="47625"/>
            </a:xfrm>
            <a:custGeom>
              <a:avLst/>
              <a:gdLst>
                <a:gd name="connsiteX0" fmla="*/ 28980 w 66675"/>
                <a:gd name="connsiteY0" fmla="*/ 10306 h 47625"/>
                <a:gd name="connsiteX1" fmla="*/ 67080 w 66675"/>
                <a:gd name="connsiteY1" fmla="*/ 36976 h 47625"/>
                <a:gd name="connsiteX2" fmla="*/ 38505 w 66675"/>
                <a:gd name="connsiteY2" fmla="*/ 40786 h 47625"/>
                <a:gd name="connsiteX3" fmla="*/ 12787 w 66675"/>
                <a:gd name="connsiteY3" fmla="*/ 22689 h 47625"/>
                <a:gd name="connsiteX4" fmla="*/ 8025 w 66675"/>
                <a:gd name="connsiteY4" fmla="*/ 11259 h 47625"/>
                <a:gd name="connsiteX5" fmla="*/ 20407 w 66675"/>
                <a:gd name="connsiteY5" fmla="*/ 7448 h 47625"/>
                <a:gd name="connsiteX6" fmla="*/ 28980 w 66675"/>
                <a:gd name="connsiteY6" fmla="*/ 1030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47625">
                  <a:moveTo>
                    <a:pt x="28980" y="10306"/>
                  </a:moveTo>
                  <a:cubicBezTo>
                    <a:pt x="41362" y="18879"/>
                    <a:pt x="53745" y="27451"/>
                    <a:pt x="67080" y="36976"/>
                  </a:cubicBezTo>
                  <a:cubicBezTo>
                    <a:pt x="56602" y="43644"/>
                    <a:pt x="47077" y="39834"/>
                    <a:pt x="38505" y="40786"/>
                  </a:cubicBezTo>
                  <a:cubicBezTo>
                    <a:pt x="27075" y="38881"/>
                    <a:pt x="20407" y="30309"/>
                    <a:pt x="12787" y="22689"/>
                  </a:cubicBezTo>
                  <a:cubicBezTo>
                    <a:pt x="9930" y="19831"/>
                    <a:pt x="5167" y="16973"/>
                    <a:pt x="8025" y="11259"/>
                  </a:cubicBezTo>
                  <a:cubicBezTo>
                    <a:pt x="9930" y="5544"/>
                    <a:pt x="15645" y="7448"/>
                    <a:pt x="20407" y="7448"/>
                  </a:cubicBezTo>
                  <a:cubicBezTo>
                    <a:pt x="22312" y="7448"/>
                    <a:pt x="26122" y="8401"/>
                    <a:pt x="28980" y="103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51" name="Forme libre : forme 187">
              <a:extLst>
                <a:ext uri="{FF2B5EF4-FFF2-40B4-BE49-F238E27FC236}">
                  <a16:creationId xmlns="" xmlns:a16="http://schemas.microsoft.com/office/drawing/2014/main" id="{71A9A0B5-7A6F-4E28-8EE9-B6C4F5C573C2}"/>
                </a:ext>
              </a:extLst>
            </p:cNvPr>
            <p:cNvSpPr/>
            <p:nvPr/>
          </p:nvSpPr>
          <p:spPr>
            <a:xfrm>
              <a:off x="-2373154" y="178967"/>
              <a:ext cx="419100" cy="371475"/>
            </a:xfrm>
            <a:custGeom>
              <a:avLst/>
              <a:gdLst>
                <a:gd name="connsiteX0" fmla="*/ 410051 w 419100"/>
                <a:gd name="connsiteY0" fmla="*/ 142161 h 371475"/>
                <a:gd name="connsiteX1" fmla="*/ 386239 w 419100"/>
                <a:gd name="connsiteY1" fmla="*/ 88821 h 371475"/>
                <a:gd name="connsiteX2" fmla="*/ 383381 w 419100"/>
                <a:gd name="connsiteY2" fmla="*/ 61198 h 371475"/>
                <a:gd name="connsiteX3" fmla="*/ 326231 w 419100"/>
                <a:gd name="connsiteY3" fmla="*/ 7858 h 371475"/>
                <a:gd name="connsiteX4" fmla="*/ 98584 w 419100"/>
                <a:gd name="connsiteY4" fmla="*/ 7858 h 371475"/>
                <a:gd name="connsiteX5" fmla="*/ 43339 w 419100"/>
                <a:gd name="connsiteY5" fmla="*/ 54531 h 371475"/>
                <a:gd name="connsiteX6" fmla="*/ 36671 w 419100"/>
                <a:gd name="connsiteY6" fmla="*/ 104061 h 371475"/>
                <a:gd name="connsiteX7" fmla="*/ 23336 w 419100"/>
                <a:gd name="connsiteY7" fmla="*/ 131683 h 371475"/>
                <a:gd name="connsiteX8" fmla="*/ 7144 w 419100"/>
                <a:gd name="connsiteY8" fmla="*/ 169783 h 371475"/>
                <a:gd name="connsiteX9" fmla="*/ 7144 w 419100"/>
                <a:gd name="connsiteY9" fmla="*/ 305991 h 371475"/>
                <a:gd name="connsiteX10" fmla="*/ 29051 w 419100"/>
                <a:gd name="connsiteY10" fmla="*/ 358378 h 371475"/>
                <a:gd name="connsiteX11" fmla="*/ 64294 w 419100"/>
                <a:gd name="connsiteY11" fmla="*/ 371713 h 371475"/>
                <a:gd name="connsiteX12" fmla="*/ 364331 w 419100"/>
                <a:gd name="connsiteY12" fmla="*/ 370761 h 371475"/>
                <a:gd name="connsiteX13" fmla="*/ 402431 w 419100"/>
                <a:gd name="connsiteY13" fmla="*/ 354568 h 371475"/>
                <a:gd name="connsiteX14" fmla="*/ 419576 w 419100"/>
                <a:gd name="connsiteY14" fmla="*/ 317421 h 371475"/>
                <a:gd name="connsiteX15" fmla="*/ 419576 w 419100"/>
                <a:gd name="connsiteY15" fmla="*/ 167878 h 371475"/>
                <a:gd name="connsiteX16" fmla="*/ 410051 w 419100"/>
                <a:gd name="connsiteY16" fmla="*/ 142161 h 371475"/>
                <a:gd name="connsiteX17" fmla="*/ 50959 w 419100"/>
                <a:gd name="connsiteY17" fmla="*/ 328851 h 371475"/>
                <a:gd name="connsiteX18" fmla="*/ 34766 w 419100"/>
                <a:gd name="connsiteY18" fmla="*/ 312658 h 371475"/>
                <a:gd name="connsiteX19" fmla="*/ 50959 w 419100"/>
                <a:gd name="connsiteY19" fmla="*/ 294561 h 371475"/>
                <a:gd name="connsiteX20" fmla="*/ 68104 w 419100"/>
                <a:gd name="connsiteY20" fmla="*/ 312658 h 371475"/>
                <a:gd name="connsiteX21" fmla="*/ 50959 w 419100"/>
                <a:gd name="connsiteY21" fmla="*/ 328851 h 371475"/>
                <a:gd name="connsiteX22" fmla="*/ 93821 w 419100"/>
                <a:gd name="connsiteY22" fmla="*/ 328851 h 371475"/>
                <a:gd name="connsiteX23" fmla="*/ 76676 w 419100"/>
                <a:gd name="connsiteY23" fmla="*/ 311706 h 371475"/>
                <a:gd name="connsiteX24" fmla="*/ 94774 w 419100"/>
                <a:gd name="connsiteY24" fmla="*/ 294561 h 371475"/>
                <a:gd name="connsiteX25" fmla="*/ 110966 w 419100"/>
                <a:gd name="connsiteY25" fmla="*/ 313611 h 371475"/>
                <a:gd name="connsiteX26" fmla="*/ 93821 w 419100"/>
                <a:gd name="connsiteY26" fmla="*/ 328851 h 371475"/>
                <a:gd name="connsiteX27" fmla="*/ 134779 w 419100"/>
                <a:gd name="connsiteY27" fmla="*/ 113586 h 371475"/>
                <a:gd name="connsiteX28" fmla="*/ 79534 w 419100"/>
                <a:gd name="connsiteY28" fmla="*/ 113586 h 371475"/>
                <a:gd name="connsiteX29" fmla="*/ 60484 w 419100"/>
                <a:gd name="connsiteY29" fmla="*/ 92631 h 371475"/>
                <a:gd name="connsiteX30" fmla="*/ 65246 w 419100"/>
                <a:gd name="connsiteY30" fmla="*/ 53578 h 371475"/>
                <a:gd name="connsiteX31" fmla="*/ 84296 w 419100"/>
                <a:gd name="connsiteY31" fmla="*/ 35481 h 371475"/>
                <a:gd name="connsiteX32" fmla="*/ 192881 w 419100"/>
                <a:gd name="connsiteY32" fmla="*/ 35481 h 371475"/>
                <a:gd name="connsiteX33" fmla="*/ 203359 w 419100"/>
                <a:gd name="connsiteY33" fmla="*/ 45006 h 371475"/>
                <a:gd name="connsiteX34" fmla="*/ 203359 w 419100"/>
                <a:gd name="connsiteY34" fmla="*/ 103108 h 371475"/>
                <a:gd name="connsiteX35" fmla="*/ 192881 w 419100"/>
                <a:gd name="connsiteY35" fmla="*/ 113586 h 371475"/>
                <a:gd name="connsiteX36" fmla="*/ 134779 w 419100"/>
                <a:gd name="connsiteY36" fmla="*/ 113586 h 371475"/>
                <a:gd name="connsiteX37" fmla="*/ 210979 w 419100"/>
                <a:gd name="connsiteY37" fmla="*/ 208836 h 371475"/>
                <a:gd name="connsiteX38" fmla="*/ 177641 w 419100"/>
                <a:gd name="connsiteY38" fmla="*/ 174546 h 371475"/>
                <a:gd name="connsiteX39" fmla="*/ 211931 w 419100"/>
                <a:gd name="connsiteY39" fmla="*/ 139303 h 371475"/>
                <a:gd name="connsiteX40" fmla="*/ 247174 w 419100"/>
                <a:gd name="connsiteY40" fmla="*/ 173593 h 371475"/>
                <a:gd name="connsiteX41" fmla="*/ 210979 w 419100"/>
                <a:gd name="connsiteY41" fmla="*/ 208836 h 371475"/>
                <a:gd name="connsiteX42" fmla="*/ 322421 w 419100"/>
                <a:gd name="connsiteY42" fmla="*/ 331708 h 371475"/>
                <a:gd name="connsiteX43" fmla="*/ 307181 w 419100"/>
                <a:gd name="connsiteY43" fmla="*/ 314563 h 371475"/>
                <a:gd name="connsiteX44" fmla="*/ 325279 w 419100"/>
                <a:gd name="connsiteY44" fmla="*/ 298371 h 371475"/>
                <a:gd name="connsiteX45" fmla="*/ 341471 w 419100"/>
                <a:gd name="connsiteY45" fmla="*/ 315516 h 371475"/>
                <a:gd name="connsiteX46" fmla="*/ 322421 w 419100"/>
                <a:gd name="connsiteY46" fmla="*/ 331708 h 371475"/>
                <a:gd name="connsiteX47" fmla="*/ 290989 w 419100"/>
                <a:gd name="connsiteY47" fmla="*/ 109776 h 371475"/>
                <a:gd name="connsiteX48" fmla="*/ 231934 w 419100"/>
                <a:gd name="connsiteY48" fmla="*/ 109776 h 371475"/>
                <a:gd name="connsiteX49" fmla="*/ 220504 w 419100"/>
                <a:gd name="connsiteY49" fmla="*/ 98346 h 371475"/>
                <a:gd name="connsiteX50" fmla="*/ 220504 w 419100"/>
                <a:gd name="connsiteY50" fmla="*/ 43101 h 371475"/>
                <a:gd name="connsiteX51" fmla="*/ 230981 w 419100"/>
                <a:gd name="connsiteY51" fmla="*/ 32623 h 371475"/>
                <a:gd name="connsiteX52" fmla="*/ 336709 w 419100"/>
                <a:gd name="connsiteY52" fmla="*/ 32623 h 371475"/>
                <a:gd name="connsiteX53" fmla="*/ 358616 w 419100"/>
                <a:gd name="connsiteY53" fmla="*/ 49768 h 371475"/>
                <a:gd name="connsiteX54" fmla="*/ 364331 w 419100"/>
                <a:gd name="connsiteY54" fmla="*/ 93583 h 371475"/>
                <a:gd name="connsiteX55" fmla="*/ 350044 w 419100"/>
                <a:gd name="connsiteY55" fmla="*/ 108823 h 371475"/>
                <a:gd name="connsiteX56" fmla="*/ 290989 w 419100"/>
                <a:gd name="connsiteY56" fmla="*/ 109776 h 371475"/>
                <a:gd name="connsiteX57" fmla="*/ 365284 w 419100"/>
                <a:gd name="connsiteY57" fmla="*/ 331708 h 371475"/>
                <a:gd name="connsiteX58" fmla="*/ 349091 w 419100"/>
                <a:gd name="connsiteY58" fmla="*/ 314563 h 371475"/>
                <a:gd name="connsiteX59" fmla="*/ 366236 w 419100"/>
                <a:gd name="connsiteY59" fmla="*/ 297418 h 371475"/>
                <a:gd name="connsiteX60" fmla="*/ 383381 w 419100"/>
                <a:gd name="connsiteY60" fmla="*/ 313611 h 371475"/>
                <a:gd name="connsiteX61" fmla="*/ 365284 w 419100"/>
                <a:gd name="connsiteY61" fmla="*/ 33170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19100" h="371475">
                  <a:moveTo>
                    <a:pt x="410051" y="142161"/>
                  </a:moveTo>
                  <a:cubicBezTo>
                    <a:pt x="391954" y="127873"/>
                    <a:pt x="387191" y="109776"/>
                    <a:pt x="386239" y="88821"/>
                  </a:cubicBezTo>
                  <a:cubicBezTo>
                    <a:pt x="386239" y="79296"/>
                    <a:pt x="384334" y="70723"/>
                    <a:pt x="383381" y="61198"/>
                  </a:cubicBezTo>
                  <a:cubicBezTo>
                    <a:pt x="378619" y="29766"/>
                    <a:pt x="356711" y="7858"/>
                    <a:pt x="326231" y="7858"/>
                  </a:cubicBezTo>
                  <a:cubicBezTo>
                    <a:pt x="250031" y="6906"/>
                    <a:pt x="173831" y="6906"/>
                    <a:pt x="98584" y="7858"/>
                  </a:cubicBezTo>
                  <a:cubicBezTo>
                    <a:pt x="70009" y="7858"/>
                    <a:pt x="49054" y="25956"/>
                    <a:pt x="43339" y="54531"/>
                  </a:cubicBezTo>
                  <a:cubicBezTo>
                    <a:pt x="39529" y="70723"/>
                    <a:pt x="37624" y="87868"/>
                    <a:pt x="36671" y="104061"/>
                  </a:cubicBezTo>
                  <a:cubicBezTo>
                    <a:pt x="35719" y="115491"/>
                    <a:pt x="32861" y="125016"/>
                    <a:pt x="23336" y="131683"/>
                  </a:cubicBezTo>
                  <a:cubicBezTo>
                    <a:pt x="10954" y="141208"/>
                    <a:pt x="7144" y="153591"/>
                    <a:pt x="7144" y="169783"/>
                  </a:cubicBezTo>
                  <a:cubicBezTo>
                    <a:pt x="8096" y="215503"/>
                    <a:pt x="8096" y="260271"/>
                    <a:pt x="7144" y="305991"/>
                  </a:cubicBezTo>
                  <a:cubicBezTo>
                    <a:pt x="7144" y="326946"/>
                    <a:pt x="10954" y="345043"/>
                    <a:pt x="29051" y="358378"/>
                  </a:cubicBezTo>
                  <a:cubicBezTo>
                    <a:pt x="38576" y="369808"/>
                    <a:pt x="51911" y="371713"/>
                    <a:pt x="64294" y="371713"/>
                  </a:cubicBezTo>
                  <a:cubicBezTo>
                    <a:pt x="164306" y="371713"/>
                    <a:pt x="264319" y="372666"/>
                    <a:pt x="364331" y="370761"/>
                  </a:cubicBezTo>
                  <a:cubicBezTo>
                    <a:pt x="378619" y="370761"/>
                    <a:pt x="393859" y="368856"/>
                    <a:pt x="402431" y="354568"/>
                  </a:cubicBezTo>
                  <a:cubicBezTo>
                    <a:pt x="414814" y="345043"/>
                    <a:pt x="419576" y="332661"/>
                    <a:pt x="419576" y="317421"/>
                  </a:cubicBezTo>
                  <a:cubicBezTo>
                    <a:pt x="419576" y="267891"/>
                    <a:pt x="419576" y="217408"/>
                    <a:pt x="419576" y="167878"/>
                  </a:cubicBezTo>
                  <a:cubicBezTo>
                    <a:pt x="419576" y="157401"/>
                    <a:pt x="416719" y="147876"/>
                    <a:pt x="410051" y="142161"/>
                  </a:cubicBezTo>
                  <a:close/>
                  <a:moveTo>
                    <a:pt x="50959" y="328851"/>
                  </a:moveTo>
                  <a:cubicBezTo>
                    <a:pt x="40481" y="328851"/>
                    <a:pt x="35719" y="322183"/>
                    <a:pt x="34766" y="312658"/>
                  </a:cubicBezTo>
                  <a:cubicBezTo>
                    <a:pt x="34766" y="301228"/>
                    <a:pt x="41434" y="296466"/>
                    <a:pt x="50959" y="294561"/>
                  </a:cubicBezTo>
                  <a:cubicBezTo>
                    <a:pt x="61436" y="295513"/>
                    <a:pt x="68104" y="301228"/>
                    <a:pt x="68104" y="312658"/>
                  </a:cubicBezTo>
                  <a:cubicBezTo>
                    <a:pt x="68104" y="322183"/>
                    <a:pt x="61436" y="328851"/>
                    <a:pt x="50959" y="328851"/>
                  </a:cubicBezTo>
                  <a:close/>
                  <a:moveTo>
                    <a:pt x="93821" y="328851"/>
                  </a:moveTo>
                  <a:cubicBezTo>
                    <a:pt x="82391" y="328851"/>
                    <a:pt x="78581" y="321231"/>
                    <a:pt x="76676" y="311706"/>
                  </a:cubicBezTo>
                  <a:cubicBezTo>
                    <a:pt x="78581" y="301228"/>
                    <a:pt x="84296" y="294561"/>
                    <a:pt x="94774" y="294561"/>
                  </a:cubicBezTo>
                  <a:cubicBezTo>
                    <a:pt x="105251" y="295513"/>
                    <a:pt x="110966" y="303133"/>
                    <a:pt x="110966" y="313611"/>
                  </a:cubicBezTo>
                  <a:cubicBezTo>
                    <a:pt x="110966" y="323136"/>
                    <a:pt x="104299" y="328851"/>
                    <a:pt x="93821" y="328851"/>
                  </a:cubicBezTo>
                  <a:close/>
                  <a:moveTo>
                    <a:pt x="134779" y="113586"/>
                  </a:moveTo>
                  <a:cubicBezTo>
                    <a:pt x="116681" y="113586"/>
                    <a:pt x="97631" y="113586"/>
                    <a:pt x="79534" y="113586"/>
                  </a:cubicBezTo>
                  <a:cubicBezTo>
                    <a:pt x="62389" y="113586"/>
                    <a:pt x="58579" y="108823"/>
                    <a:pt x="60484" y="92631"/>
                  </a:cubicBezTo>
                  <a:cubicBezTo>
                    <a:pt x="62389" y="79296"/>
                    <a:pt x="64294" y="65961"/>
                    <a:pt x="65246" y="53578"/>
                  </a:cubicBezTo>
                  <a:cubicBezTo>
                    <a:pt x="66199" y="42148"/>
                    <a:pt x="72866" y="35481"/>
                    <a:pt x="84296" y="35481"/>
                  </a:cubicBezTo>
                  <a:cubicBezTo>
                    <a:pt x="120491" y="35481"/>
                    <a:pt x="156686" y="35481"/>
                    <a:pt x="192881" y="35481"/>
                  </a:cubicBezTo>
                  <a:cubicBezTo>
                    <a:pt x="199549" y="35481"/>
                    <a:pt x="203359" y="38338"/>
                    <a:pt x="203359" y="45006"/>
                  </a:cubicBezTo>
                  <a:cubicBezTo>
                    <a:pt x="203359" y="64056"/>
                    <a:pt x="203359" y="84058"/>
                    <a:pt x="203359" y="103108"/>
                  </a:cubicBezTo>
                  <a:cubicBezTo>
                    <a:pt x="203359" y="110728"/>
                    <a:pt x="200501" y="113586"/>
                    <a:pt x="192881" y="113586"/>
                  </a:cubicBezTo>
                  <a:cubicBezTo>
                    <a:pt x="173831" y="112633"/>
                    <a:pt x="154781" y="113586"/>
                    <a:pt x="134779" y="113586"/>
                  </a:cubicBezTo>
                  <a:close/>
                  <a:moveTo>
                    <a:pt x="210979" y="208836"/>
                  </a:moveTo>
                  <a:cubicBezTo>
                    <a:pt x="191929" y="208836"/>
                    <a:pt x="177641" y="193596"/>
                    <a:pt x="177641" y="174546"/>
                  </a:cubicBezTo>
                  <a:cubicBezTo>
                    <a:pt x="177641" y="154543"/>
                    <a:pt x="191929" y="139303"/>
                    <a:pt x="211931" y="139303"/>
                  </a:cubicBezTo>
                  <a:cubicBezTo>
                    <a:pt x="231934" y="139303"/>
                    <a:pt x="247174" y="153591"/>
                    <a:pt x="247174" y="173593"/>
                  </a:cubicBezTo>
                  <a:cubicBezTo>
                    <a:pt x="246221" y="192643"/>
                    <a:pt x="230029" y="208836"/>
                    <a:pt x="210979" y="208836"/>
                  </a:cubicBezTo>
                  <a:close/>
                  <a:moveTo>
                    <a:pt x="322421" y="331708"/>
                  </a:moveTo>
                  <a:cubicBezTo>
                    <a:pt x="312896" y="330756"/>
                    <a:pt x="306229" y="324088"/>
                    <a:pt x="307181" y="314563"/>
                  </a:cubicBezTo>
                  <a:cubicBezTo>
                    <a:pt x="308134" y="304086"/>
                    <a:pt x="313849" y="297418"/>
                    <a:pt x="325279" y="298371"/>
                  </a:cubicBezTo>
                  <a:cubicBezTo>
                    <a:pt x="335756" y="299323"/>
                    <a:pt x="341471" y="305991"/>
                    <a:pt x="341471" y="315516"/>
                  </a:cubicBezTo>
                  <a:cubicBezTo>
                    <a:pt x="339566" y="326946"/>
                    <a:pt x="331946" y="331708"/>
                    <a:pt x="322421" y="331708"/>
                  </a:cubicBezTo>
                  <a:close/>
                  <a:moveTo>
                    <a:pt x="290989" y="109776"/>
                  </a:moveTo>
                  <a:cubicBezTo>
                    <a:pt x="270986" y="109776"/>
                    <a:pt x="250984" y="109776"/>
                    <a:pt x="231934" y="109776"/>
                  </a:cubicBezTo>
                  <a:cubicBezTo>
                    <a:pt x="223361" y="109776"/>
                    <a:pt x="220504" y="106918"/>
                    <a:pt x="220504" y="98346"/>
                  </a:cubicBezTo>
                  <a:cubicBezTo>
                    <a:pt x="220504" y="80248"/>
                    <a:pt x="220504" y="62151"/>
                    <a:pt x="220504" y="43101"/>
                  </a:cubicBezTo>
                  <a:cubicBezTo>
                    <a:pt x="220504" y="35481"/>
                    <a:pt x="223361" y="32623"/>
                    <a:pt x="230981" y="32623"/>
                  </a:cubicBezTo>
                  <a:cubicBezTo>
                    <a:pt x="266224" y="32623"/>
                    <a:pt x="301466" y="32623"/>
                    <a:pt x="336709" y="32623"/>
                  </a:cubicBezTo>
                  <a:cubicBezTo>
                    <a:pt x="348139" y="32623"/>
                    <a:pt x="356711" y="38338"/>
                    <a:pt x="358616" y="49768"/>
                  </a:cubicBezTo>
                  <a:cubicBezTo>
                    <a:pt x="361474" y="64056"/>
                    <a:pt x="362426" y="79296"/>
                    <a:pt x="364331" y="93583"/>
                  </a:cubicBezTo>
                  <a:cubicBezTo>
                    <a:pt x="366236" y="105013"/>
                    <a:pt x="361474" y="108823"/>
                    <a:pt x="350044" y="108823"/>
                  </a:cubicBezTo>
                  <a:cubicBezTo>
                    <a:pt x="329089" y="109776"/>
                    <a:pt x="310039" y="109776"/>
                    <a:pt x="290989" y="109776"/>
                  </a:cubicBezTo>
                  <a:close/>
                  <a:moveTo>
                    <a:pt x="365284" y="331708"/>
                  </a:moveTo>
                  <a:cubicBezTo>
                    <a:pt x="354806" y="331708"/>
                    <a:pt x="349091" y="325041"/>
                    <a:pt x="349091" y="314563"/>
                  </a:cubicBezTo>
                  <a:cubicBezTo>
                    <a:pt x="349091" y="304086"/>
                    <a:pt x="355759" y="297418"/>
                    <a:pt x="366236" y="297418"/>
                  </a:cubicBezTo>
                  <a:cubicBezTo>
                    <a:pt x="376714" y="297418"/>
                    <a:pt x="382429" y="305038"/>
                    <a:pt x="383381" y="313611"/>
                  </a:cubicBezTo>
                  <a:cubicBezTo>
                    <a:pt x="382429" y="325993"/>
                    <a:pt x="375761" y="331708"/>
                    <a:pt x="365284" y="3317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 dirty="0">
                <a:solidFill>
                  <a:srgbClr val="3F3F3F"/>
                </a:solidFill>
                <a:latin typeface="Calibri" panose="020F0502020204030204"/>
              </a:endParaRPr>
            </a:p>
          </p:txBody>
        </p:sp>
        <p:sp>
          <p:nvSpPr>
            <p:cNvPr id="165" name="Forme libre : forme 188">
              <a:extLst>
                <a:ext uri="{FF2B5EF4-FFF2-40B4-BE49-F238E27FC236}">
                  <a16:creationId xmlns="" xmlns:a16="http://schemas.microsoft.com/office/drawing/2014/main" id="{82C5AEF5-C04E-4488-BCB7-2572B3BCFC92}"/>
                </a:ext>
              </a:extLst>
            </p:cNvPr>
            <p:cNvSpPr/>
            <p:nvPr/>
          </p:nvSpPr>
          <p:spPr>
            <a:xfrm>
              <a:off x="-2314099" y="633023"/>
              <a:ext cx="304800" cy="38100"/>
            </a:xfrm>
            <a:custGeom>
              <a:avLst/>
              <a:gdLst>
                <a:gd name="connsiteX0" fmla="*/ 299561 w 304800"/>
                <a:gd name="connsiteY0" fmla="*/ 36719 h 38100"/>
                <a:gd name="connsiteX1" fmla="*/ 7144 w 304800"/>
                <a:gd name="connsiteY1" fmla="*/ 36719 h 38100"/>
                <a:gd name="connsiteX2" fmla="*/ 61436 w 304800"/>
                <a:gd name="connsiteY2" fmla="*/ 7192 h 38100"/>
                <a:gd name="connsiteX3" fmla="*/ 246221 w 304800"/>
                <a:gd name="connsiteY3" fmla="*/ 7192 h 38100"/>
                <a:gd name="connsiteX4" fmla="*/ 299561 w 304800"/>
                <a:gd name="connsiteY4" fmla="*/ 36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8100">
                  <a:moveTo>
                    <a:pt x="299561" y="36719"/>
                  </a:moveTo>
                  <a:cubicBezTo>
                    <a:pt x="200501" y="36719"/>
                    <a:pt x="105251" y="36719"/>
                    <a:pt x="7144" y="36719"/>
                  </a:cubicBezTo>
                  <a:cubicBezTo>
                    <a:pt x="24289" y="19574"/>
                    <a:pt x="36671" y="6239"/>
                    <a:pt x="61436" y="7192"/>
                  </a:cubicBezTo>
                  <a:cubicBezTo>
                    <a:pt x="123349" y="9097"/>
                    <a:pt x="185261" y="9097"/>
                    <a:pt x="246221" y="7192"/>
                  </a:cubicBezTo>
                  <a:cubicBezTo>
                    <a:pt x="270986" y="6239"/>
                    <a:pt x="281464" y="21479"/>
                    <a:pt x="299561" y="36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fr-FR" sz="1100">
                <a:solidFill>
                  <a:srgbClr val="3F3F3F"/>
                </a:solidFill>
                <a:latin typeface="Calibri" panose="020F0502020204030204"/>
              </a:endParaRPr>
            </a:p>
          </p:txBody>
        </p:sp>
      </p:grpSp>
      <p:pic>
        <p:nvPicPr>
          <p:cNvPr id="162" name="Graphique 114">
            <a:extLst>
              <a:ext uri="{FF2B5EF4-FFF2-40B4-BE49-F238E27FC236}">
                <a16:creationId xmlns="" xmlns:a16="http://schemas.microsoft.com/office/drawing/2014/main" id="{21ABC041-7461-483D-BE18-981CB7A4873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4456" y="3015397"/>
            <a:ext cx="302195" cy="258680"/>
          </a:xfrm>
          <a:prstGeom prst="rect">
            <a:avLst/>
          </a:prstGeom>
        </p:spPr>
      </p:pic>
      <p:sp>
        <p:nvSpPr>
          <p:cNvPr id="164" name="Freeform: Shape 340">
            <a:extLst>
              <a:ext uri="{FF2B5EF4-FFF2-40B4-BE49-F238E27FC236}">
                <a16:creationId xmlns="" xmlns:a16="http://schemas.microsoft.com/office/drawing/2014/main" id="{B9A52DB9-41FF-4995-83A4-F824B7F68C14}"/>
              </a:ext>
            </a:extLst>
          </p:cNvPr>
          <p:cNvSpPr/>
          <p:nvPr/>
        </p:nvSpPr>
        <p:spPr>
          <a:xfrm>
            <a:off x="7898508" y="1010343"/>
            <a:ext cx="291128" cy="320240"/>
          </a:xfrm>
          <a:custGeom>
            <a:avLst/>
            <a:gdLst>
              <a:gd name="connsiteX0" fmla="*/ 26908 w 95250"/>
              <a:gd name="connsiteY0" fmla="*/ 28099 h 104775"/>
              <a:gd name="connsiteX1" fmla="*/ 79295 w 95250"/>
              <a:gd name="connsiteY1" fmla="*/ 28099 h 104775"/>
              <a:gd name="connsiteX2" fmla="*/ 79295 w 95250"/>
              <a:gd name="connsiteY2" fmla="*/ 45244 h 104775"/>
              <a:gd name="connsiteX3" fmla="*/ 53578 w 95250"/>
              <a:gd name="connsiteY3" fmla="*/ 36671 h 104775"/>
              <a:gd name="connsiteX4" fmla="*/ 26908 w 95250"/>
              <a:gd name="connsiteY4" fmla="*/ 45244 h 104775"/>
              <a:gd name="connsiteX5" fmla="*/ 26908 w 95250"/>
              <a:gd name="connsiteY5" fmla="*/ 28099 h 104775"/>
              <a:gd name="connsiteX6" fmla="*/ 17383 w 95250"/>
              <a:gd name="connsiteY6" fmla="*/ 85249 h 104775"/>
              <a:gd name="connsiteX7" fmla="*/ 17383 w 95250"/>
              <a:gd name="connsiteY7" fmla="*/ 85249 h 104775"/>
              <a:gd name="connsiteX8" fmla="*/ 34528 w 95250"/>
              <a:gd name="connsiteY8" fmla="*/ 76676 h 104775"/>
              <a:gd name="connsiteX9" fmla="*/ 51673 w 95250"/>
              <a:gd name="connsiteY9" fmla="*/ 85249 h 104775"/>
              <a:gd name="connsiteX10" fmla="*/ 68818 w 95250"/>
              <a:gd name="connsiteY10" fmla="*/ 76676 h 104775"/>
              <a:gd name="connsiteX11" fmla="*/ 85963 w 95250"/>
              <a:gd name="connsiteY11" fmla="*/ 85249 h 104775"/>
              <a:gd name="connsiteX12" fmla="*/ 85963 w 95250"/>
              <a:gd name="connsiteY12" fmla="*/ 85249 h 104775"/>
              <a:gd name="connsiteX13" fmla="*/ 94536 w 95250"/>
              <a:gd name="connsiteY13" fmla="*/ 56674 h 104775"/>
              <a:gd name="connsiteX14" fmla="*/ 94536 w 95250"/>
              <a:gd name="connsiteY14" fmla="*/ 52864 h 104775"/>
              <a:gd name="connsiteX15" fmla="*/ 91678 w 95250"/>
              <a:gd name="connsiteY15" fmla="*/ 50959 h 104775"/>
              <a:gd name="connsiteX16" fmla="*/ 85963 w 95250"/>
              <a:gd name="connsiteY16" fmla="*/ 49054 h 104775"/>
              <a:gd name="connsiteX17" fmla="*/ 85963 w 95250"/>
              <a:gd name="connsiteY17" fmla="*/ 28099 h 104775"/>
              <a:gd name="connsiteX18" fmla="*/ 77391 w 95250"/>
              <a:gd name="connsiteY18" fmla="*/ 19526 h 104775"/>
              <a:gd name="connsiteX19" fmla="*/ 64056 w 95250"/>
              <a:gd name="connsiteY19" fmla="*/ 19526 h 104775"/>
              <a:gd name="connsiteX20" fmla="*/ 64056 w 95250"/>
              <a:gd name="connsiteY20" fmla="*/ 7144 h 104775"/>
              <a:gd name="connsiteX21" fmla="*/ 38338 w 95250"/>
              <a:gd name="connsiteY21" fmla="*/ 7144 h 104775"/>
              <a:gd name="connsiteX22" fmla="*/ 38338 w 95250"/>
              <a:gd name="connsiteY22" fmla="*/ 20479 h 104775"/>
              <a:gd name="connsiteX23" fmla="*/ 25003 w 95250"/>
              <a:gd name="connsiteY23" fmla="*/ 20479 h 104775"/>
              <a:gd name="connsiteX24" fmla="*/ 16431 w 95250"/>
              <a:gd name="connsiteY24" fmla="*/ 29051 h 104775"/>
              <a:gd name="connsiteX25" fmla="*/ 16431 w 95250"/>
              <a:gd name="connsiteY25" fmla="*/ 49054 h 104775"/>
              <a:gd name="connsiteX26" fmla="*/ 10716 w 95250"/>
              <a:gd name="connsiteY26" fmla="*/ 50959 h 104775"/>
              <a:gd name="connsiteX27" fmla="*/ 7858 w 95250"/>
              <a:gd name="connsiteY27" fmla="*/ 52864 h 104775"/>
              <a:gd name="connsiteX28" fmla="*/ 7858 w 95250"/>
              <a:gd name="connsiteY28" fmla="*/ 56674 h 104775"/>
              <a:gd name="connsiteX29" fmla="*/ 17383 w 95250"/>
              <a:gd name="connsiteY29" fmla="*/ 85249 h 104775"/>
              <a:gd name="connsiteX30" fmla="*/ 86916 w 95250"/>
              <a:gd name="connsiteY30" fmla="*/ 93821 h 104775"/>
              <a:gd name="connsiteX31" fmla="*/ 69770 w 95250"/>
              <a:gd name="connsiteY31" fmla="*/ 88106 h 104775"/>
              <a:gd name="connsiteX32" fmla="*/ 35481 w 95250"/>
              <a:gd name="connsiteY32" fmla="*/ 88106 h 104775"/>
              <a:gd name="connsiteX33" fmla="*/ 18336 w 95250"/>
              <a:gd name="connsiteY33" fmla="*/ 93821 h 104775"/>
              <a:gd name="connsiteX34" fmla="*/ 9763 w 95250"/>
              <a:gd name="connsiteY34" fmla="*/ 93821 h 104775"/>
              <a:gd name="connsiteX35" fmla="*/ 9763 w 95250"/>
              <a:gd name="connsiteY35" fmla="*/ 102394 h 104775"/>
              <a:gd name="connsiteX36" fmla="*/ 18336 w 95250"/>
              <a:gd name="connsiteY36" fmla="*/ 102394 h 104775"/>
              <a:gd name="connsiteX37" fmla="*/ 35481 w 95250"/>
              <a:gd name="connsiteY37" fmla="*/ 97631 h 104775"/>
              <a:gd name="connsiteX38" fmla="*/ 69770 w 95250"/>
              <a:gd name="connsiteY38" fmla="*/ 97631 h 104775"/>
              <a:gd name="connsiteX39" fmla="*/ 86916 w 95250"/>
              <a:gd name="connsiteY39" fmla="*/ 102394 h 104775"/>
              <a:gd name="connsiteX40" fmla="*/ 95488 w 95250"/>
              <a:gd name="connsiteY40" fmla="*/ 102394 h 104775"/>
              <a:gd name="connsiteX41" fmla="*/ 95488 w 95250"/>
              <a:gd name="connsiteY41" fmla="*/ 93821 h 104775"/>
              <a:gd name="connsiteX42" fmla="*/ 86916 w 95250"/>
              <a:gd name="connsiteY42" fmla="*/ 93821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5250" h="104775">
                <a:moveTo>
                  <a:pt x="26908" y="28099"/>
                </a:moveTo>
                <a:lnTo>
                  <a:pt x="79295" y="28099"/>
                </a:lnTo>
                <a:lnTo>
                  <a:pt x="79295" y="45244"/>
                </a:lnTo>
                <a:lnTo>
                  <a:pt x="53578" y="36671"/>
                </a:lnTo>
                <a:lnTo>
                  <a:pt x="26908" y="45244"/>
                </a:lnTo>
                <a:lnTo>
                  <a:pt x="26908" y="28099"/>
                </a:lnTo>
                <a:close/>
                <a:moveTo>
                  <a:pt x="17383" y="85249"/>
                </a:moveTo>
                <a:lnTo>
                  <a:pt x="17383" y="85249"/>
                </a:lnTo>
                <a:cubicBezTo>
                  <a:pt x="25003" y="85249"/>
                  <a:pt x="30718" y="81439"/>
                  <a:pt x="34528" y="76676"/>
                </a:cubicBezTo>
                <a:cubicBezTo>
                  <a:pt x="38338" y="81439"/>
                  <a:pt x="45006" y="85249"/>
                  <a:pt x="51673" y="85249"/>
                </a:cubicBezTo>
                <a:cubicBezTo>
                  <a:pt x="58341" y="85249"/>
                  <a:pt x="65008" y="81439"/>
                  <a:pt x="68818" y="76676"/>
                </a:cubicBezTo>
                <a:cubicBezTo>
                  <a:pt x="72628" y="81439"/>
                  <a:pt x="79295" y="85249"/>
                  <a:pt x="85963" y="85249"/>
                </a:cubicBezTo>
                <a:lnTo>
                  <a:pt x="85963" y="85249"/>
                </a:lnTo>
                <a:lnTo>
                  <a:pt x="94536" y="56674"/>
                </a:lnTo>
                <a:cubicBezTo>
                  <a:pt x="94536" y="55721"/>
                  <a:pt x="94536" y="54769"/>
                  <a:pt x="94536" y="52864"/>
                </a:cubicBezTo>
                <a:cubicBezTo>
                  <a:pt x="93583" y="51911"/>
                  <a:pt x="92631" y="50959"/>
                  <a:pt x="91678" y="50959"/>
                </a:cubicBezTo>
                <a:lnTo>
                  <a:pt x="85963" y="49054"/>
                </a:lnTo>
                <a:lnTo>
                  <a:pt x="85963" y="28099"/>
                </a:lnTo>
                <a:cubicBezTo>
                  <a:pt x="85963" y="23336"/>
                  <a:pt x="82153" y="19526"/>
                  <a:pt x="77391" y="19526"/>
                </a:cubicBezTo>
                <a:lnTo>
                  <a:pt x="64056" y="19526"/>
                </a:lnTo>
                <a:lnTo>
                  <a:pt x="64056" y="7144"/>
                </a:lnTo>
                <a:lnTo>
                  <a:pt x="38338" y="7144"/>
                </a:lnTo>
                <a:lnTo>
                  <a:pt x="38338" y="20479"/>
                </a:lnTo>
                <a:lnTo>
                  <a:pt x="25003" y="20479"/>
                </a:lnTo>
                <a:cubicBezTo>
                  <a:pt x="20241" y="20479"/>
                  <a:pt x="16431" y="24289"/>
                  <a:pt x="16431" y="29051"/>
                </a:cubicBezTo>
                <a:lnTo>
                  <a:pt x="16431" y="49054"/>
                </a:lnTo>
                <a:lnTo>
                  <a:pt x="10716" y="50959"/>
                </a:lnTo>
                <a:cubicBezTo>
                  <a:pt x="9763" y="50959"/>
                  <a:pt x="8811" y="51911"/>
                  <a:pt x="7858" y="52864"/>
                </a:cubicBezTo>
                <a:cubicBezTo>
                  <a:pt x="6906" y="53816"/>
                  <a:pt x="6906" y="54769"/>
                  <a:pt x="7858" y="56674"/>
                </a:cubicBezTo>
                <a:lnTo>
                  <a:pt x="17383" y="85249"/>
                </a:lnTo>
                <a:close/>
                <a:moveTo>
                  <a:pt x="86916" y="93821"/>
                </a:moveTo>
                <a:cubicBezTo>
                  <a:pt x="81201" y="93821"/>
                  <a:pt x="74533" y="91916"/>
                  <a:pt x="69770" y="88106"/>
                </a:cubicBezTo>
                <a:cubicBezTo>
                  <a:pt x="59293" y="95726"/>
                  <a:pt x="45958" y="95726"/>
                  <a:pt x="35481" y="88106"/>
                </a:cubicBezTo>
                <a:cubicBezTo>
                  <a:pt x="29766" y="91916"/>
                  <a:pt x="24051" y="93821"/>
                  <a:pt x="18336" y="93821"/>
                </a:cubicBezTo>
                <a:lnTo>
                  <a:pt x="9763" y="93821"/>
                </a:lnTo>
                <a:lnTo>
                  <a:pt x="9763" y="102394"/>
                </a:lnTo>
                <a:lnTo>
                  <a:pt x="18336" y="102394"/>
                </a:lnTo>
                <a:cubicBezTo>
                  <a:pt x="24051" y="102394"/>
                  <a:pt x="29766" y="100489"/>
                  <a:pt x="35481" y="97631"/>
                </a:cubicBezTo>
                <a:cubicBezTo>
                  <a:pt x="45958" y="103346"/>
                  <a:pt x="59293" y="103346"/>
                  <a:pt x="69770" y="97631"/>
                </a:cubicBezTo>
                <a:cubicBezTo>
                  <a:pt x="75486" y="100489"/>
                  <a:pt x="81201" y="102394"/>
                  <a:pt x="86916" y="102394"/>
                </a:cubicBezTo>
                <a:lnTo>
                  <a:pt x="95488" y="102394"/>
                </a:lnTo>
                <a:lnTo>
                  <a:pt x="95488" y="93821"/>
                </a:lnTo>
                <a:lnTo>
                  <a:pt x="86916" y="93821"/>
                </a:lnTo>
                <a:close/>
              </a:path>
            </a:pathLst>
          </a:custGeom>
          <a:solidFill>
            <a:srgbClr val="95367C"/>
          </a:solidFill>
          <a:ln w="952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fr-FR" sz="1100" dirty="0"/>
          </a:p>
        </p:txBody>
      </p:sp>
      <p:sp>
        <p:nvSpPr>
          <p:cNvPr id="184" name="Freeform: Shape 346">
            <a:extLst>
              <a:ext uri="{FF2B5EF4-FFF2-40B4-BE49-F238E27FC236}">
                <a16:creationId xmlns="" xmlns:a16="http://schemas.microsoft.com/office/drawing/2014/main" id="{DE041838-7518-4828-90FA-EF2C08F4CBCF}"/>
              </a:ext>
            </a:extLst>
          </p:cNvPr>
          <p:cNvSpPr/>
          <p:nvPr/>
        </p:nvSpPr>
        <p:spPr>
          <a:xfrm>
            <a:off x="967779" y="2935615"/>
            <a:ext cx="275641" cy="306269"/>
          </a:xfrm>
          <a:custGeom>
            <a:avLst/>
            <a:gdLst>
              <a:gd name="connsiteX0" fmla="*/ 70084 w 85725"/>
              <a:gd name="connsiteY0" fmla="*/ 56674 h 95250"/>
              <a:gd name="connsiteX1" fmla="*/ 70084 w 85725"/>
              <a:gd name="connsiteY1" fmla="*/ 31909 h 95250"/>
              <a:gd name="connsiteX2" fmla="*/ 75799 w 85725"/>
              <a:gd name="connsiteY2" fmla="*/ 56674 h 95250"/>
              <a:gd name="connsiteX3" fmla="*/ 70084 w 85725"/>
              <a:gd name="connsiteY3" fmla="*/ 56674 h 95250"/>
              <a:gd name="connsiteX4" fmla="*/ 66274 w 85725"/>
              <a:gd name="connsiteY4" fmla="*/ 56674 h 95250"/>
              <a:gd name="connsiteX5" fmla="*/ 48176 w 85725"/>
              <a:gd name="connsiteY5" fmla="*/ 56674 h 95250"/>
              <a:gd name="connsiteX6" fmla="*/ 48176 w 85725"/>
              <a:gd name="connsiteY6" fmla="*/ 21431 h 95250"/>
              <a:gd name="connsiteX7" fmla="*/ 66274 w 85725"/>
              <a:gd name="connsiteY7" fmla="*/ 21431 h 95250"/>
              <a:gd name="connsiteX8" fmla="*/ 66274 w 85725"/>
              <a:gd name="connsiteY8" fmla="*/ 56674 h 95250"/>
              <a:gd name="connsiteX9" fmla="*/ 66274 w 85725"/>
              <a:gd name="connsiteY9" fmla="*/ 62389 h 95250"/>
              <a:gd name="connsiteX10" fmla="*/ 49129 w 85725"/>
              <a:gd name="connsiteY10" fmla="*/ 62389 h 95250"/>
              <a:gd name="connsiteX11" fmla="*/ 49129 w 85725"/>
              <a:gd name="connsiteY11" fmla="*/ 59531 h 95250"/>
              <a:gd name="connsiteX12" fmla="*/ 66274 w 85725"/>
              <a:gd name="connsiteY12" fmla="*/ 59531 h 95250"/>
              <a:gd name="connsiteX13" fmla="*/ 66274 w 85725"/>
              <a:gd name="connsiteY13" fmla="*/ 62389 h 95250"/>
              <a:gd name="connsiteX14" fmla="*/ 48176 w 85725"/>
              <a:gd name="connsiteY14" fmla="*/ 88106 h 95250"/>
              <a:gd name="connsiteX15" fmla="*/ 45319 w 85725"/>
              <a:gd name="connsiteY15" fmla="*/ 88106 h 95250"/>
              <a:gd name="connsiteX16" fmla="*/ 45319 w 85725"/>
              <a:gd name="connsiteY16" fmla="*/ 68104 h 95250"/>
              <a:gd name="connsiteX17" fmla="*/ 48176 w 85725"/>
              <a:gd name="connsiteY17" fmla="*/ 68104 h 95250"/>
              <a:gd name="connsiteX18" fmla="*/ 48176 w 85725"/>
              <a:gd name="connsiteY18" fmla="*/ 88106 h 95250"/>
              <a:gd name="connsiteX19" fmla="*/ 45319 w 85725"/>
              <a:gd name="connsiteY19" fmla="*/ 56674 h 95250"/>
              <a:gd name="connsiteX20" fmla="*/ 27221 w 85725"/>
              <a:gd name="connsiteY20" fmla="*/ 56674 h 95250"/>
              <a:gd name="connsiteX21" fmla="*/ 27221 w 85725"/>
              <a:gd name="connsiteY21" fmla="*/ 21431 h 95250"/>
              <a:gd name="connsiteX22" fmla="*/ 45319 w 85725"/>
              <a:gd name="connsiteY22" fmla="*/ 21431 h 95250"/>
              <a:gd name="connsiteX23" fmla="*/ 45319 w 85725"/>
              <a:gd name="connsiteY23" fmla="*/ 56674 h 95250"/>
              <a:gd name="connsiteX24" fmla="*/ 45319 w 85725"/>
              <a:gd name="connsiteY24" fmla="*/ 62389 h 95250"/>
              <a:gd name="connsiteX25" fmla="*/ 28174 w 85725"/>
              <a:gd name="connsiteY25" fmla="*/ 62389 h 95250"/>
              <a:gd name="connsiteX26" fmla="*/ 28174 w 85725"/>
              <a:gd name="connsiteY26" fmla="*/ 59531 h 95250"/>
              <a:gd name="connsiteX27" fmla="*/ 45319 w 85725"/>
              <a:gd name="connsiteY27" fmla="*/ 59531 h 95250"/>
              <a:gd name="connsiteX28" fmla="*/ 45319 w 85725"/>
              <a:gd name="connsiteY28" fmla="*/ 62389 h 95250"/>
              <a:gd name="connsiteX29" fmla="*/ 23411 w 85725"/>
              <a:gd name="connsiteY29" fmla="*/ 56674 h 95250"/>
              <a:gd name="connsiteX30" fmla="*/ 17696 w 85725"/>
              <a:gd name="connsiteY30" fmla="*/ 56674 h 95250"/>
              <a:gd name="connsiteX31" fmla="*/ 23411 w 85725"/>
              <a:gd name="connsiteY31" fmla="*/ 31909 h 95250"/>
              <a:gd name="connsiteX32" fmla="*/ 23411 w 85725"/>
              <a:gd name="connsiteY32" fmla="*/ 56674 h 95250"/>
              <a:gd name="connsiteX33" fmla="*/ 73894 w 85725"/>
              <a:gd name="connsiteY33" fmla="*/ 11906 h 95250"/>
              <a:gd name="connsiteX34" fmla="*/ 60559 w 85725"/>
              <a:gd name="connsiteY34" fmla="*/ 11906 h 95250"/>
              <a:gd name="connsiteX35" fmla="*/ 60559 w 85725"/>
              <a:gd name="connsiteY35" fmla="*/ 10954 h 95250"/>
              <a:gd name="connsiteX36" fmla="*/ 56749 w 85725"/>
              <a:gd name="connsiteY36" fmla="*/ 7144 h 95250"/>
              <a:gd name="connsiteX37" fmla="*/ 37699 w 85725"/>
              <a:gd name="connsiteY37" fmla="*/ 7144 h 95250"/>
              <a:gd name="connsiteX38" fmla="*/ 33889 w 85725"/>
              <a:gd name="connsiteY38" fmla="*/ 10954 h 95250"/>
              <a:gd name="connsiteX39" fmla="*/ 33889 w 85725"/>
              <a:gd name="connsiteY39" fmla="*/ 11906 h 95250"/>
              <a:gd name="connsiteX40" fmla="*/ 20554 w 85725"/>
              <a:gd name="connsiteY40" fmla="*/ 11906 h 95250"/>
              <a:gd name="connsiteX41" fmla="*/ 19601 w 85725"/>
              <a:gd name="connsiteY41" fmla="*/ 90964 h 95250"/>
              <a:gd name="connsiteX42" fmla="*/ 74846 w 85725"/>
              <a:gd name="connsiteY42" fmla="*/ 90964 h 95250"/>
              <a:gd name="connsiteX43" fmla="*/ 73894 w 85725"/>
              <a:gd name="connsiteY43" fmla="*/ 11906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25" h="95250">
                <a:moveTo>
                  <a:pt x="70084" y="56674"/>
                </a:moveTo>
                <a:lnTo>
                  <a:pt x="70084" y="31909"/>
                </a:lnTo>
                <a:cubicBezTo>
                  <a:pt x="78656" y="39529"/>
                  <a:pt x="75799" y="56674"/>
                  <a:pt x="75799" y="56674"/>
                </a:cubicBezTo>
                <a:lnTo>
                  <a:pt x="70084" y="56674"/>
                </a:lnTo>
                <a:close/>
                <a:moveTo>
                  <a:pt x="66274" y="56674"/>
                </a:moveTo>
                <a:lnTo>
                  <a:pt x="48176" y="56674"/>
                </a:lnTo>
                <a:lnTo>
                  <a:pt x="48176" y="21431"/>
                </a:lnTo>
                <a:lnTo>
                  <a:pt x="66274" y="21431"/>
                </a:lnTo>
                <a:lnTo>
                  <a:pt x="66274" y="56674"/>
                </a:lnTo>
                <a:close/>
                <a:moveTo>
                  <a:pt x="66274" y="62389"/>
                </a:moveTo>
                <a:lnTo>
                  <a:pt x="49129" y="62389"/>
                </a:lnTo>
                <a:lnTo>
                  <a:pt x="49129" y="59531"/>
                </a:lnTo>
                <a:lnTo>
                  <a:pt x="66274" y="59531"/>
                </a:lnTo>
                <a:lnTo>
                  <a:pt x="66274" y="62389"/>
                </a:lnTo>
                <a:close/>
                <a:moveTo>
                  <a:pt x="48176" y="88106"/>
                </a:moveTo>
                <a:lnTo>
                  <a:pt x="45319" y="88106"/>
                </a:lnTo>
                <a:lnTo>
                  <a:pt x="45319" y="68104"/>
                </a:lnTo>
                <a:lnTo>
                  <a:pt x="48176" y="68104"/>
                </a:lnTo>
                <a:lnTo>
                  <a:pt x="48176" y="88106"/>
                </a:lnTo>
                <a:close/>
                <a:moveTo>
                  <a:pt x="45319" y="56674"/>
                </a:moveTo>
                <a:lnTo>
                  <a:pt x="27221" y="56674"/>
                </a:lnTo>
                <a:lnTo>
                  <a:pt x="27221" y="21431"/>
                </a:lnTo>
                <a:lnTo>
                  <a:pt x="45319" y="21431"/>
                </a:lnTo>
                <a:lnTo>
                  <a:pt x="45319" y="56674"/>
                </a:lnTo>
                <a:close/>
                <a:moveTo>
                  <a:pt x="45319" y="62389"/>
                </a:moveTo>
                <a:lnTo>
                  <a:pt x="28174" y="62389"/>
                </a:lnTo>
                <a:lnTo>
                  <a:pt x="28174" y="59531"/>
                </a:lnTo>
                <a:lnTo>
                  <a:pt x="45319" y="59531"/>
                </a:lnTo>
                <a:lnTo>
                  <a:pt x="45319" y="62389"/>
                </a:lnTo>
                <a:close/>
                <a:moveTo>
                  <a:pt x="23411" y="56674"/>
                </a:moveTo>
                <a:lnTo>
                  <a:pt x="17696" y="56674"/>
                </a:lnTo>
                <a:cubicBezTo>
                  <a:pt x="17696" y="56674"/>
                  <a:pt x="14839" y="39529"/>
                  <a:pt x="23411" y="31909"/>
                </a:cubicBezTo>
                <a:lnTo>
                  <a:pt x="23411" y="56674"/>
                </a:lnTo>
                <a:close/>
                <a:moveTo>
                  <a:pt x="73894" y="11906"/>
                </a:moveTo>
                <a:lnTo>
                  <a:pt x="60559" y="11906"/>
                </a:lnTo>
                <a:lnTo>
                  <a:pt x="60559" y="10954"/>
                </a:lnTo>
                <a:cubicBezTo>
                  <a:pt x="60559" y="9049"/>
                  <a:pt x="58654" y="7144"/>
                  <a:pt x="56749" y="7144"/>
                </a:cubicBezTo>
                <a:lnTo>
                  <a:pt x="37699" y="7144"/>
                </a:lnTo>
                <a:cubicBezTo>
                  <a:pt x="35794" y="7144"/>
                  <a:pt x="33889" y="9049"/>
                  <a:pt x="33889" y="10954"/>
                </a:cubicBezTo>
                <a:lnTo>
                  <a:pt x="33889" y="11906"/>
                </a:lnTo>
                <a:lnTo>
                  <a:pt x="20554" y="11906"/>
                </a:lnTo>
                <a:cubicBezTo>
                  <a:pt x="20554" y="11906"/>
                  <a:pt x="-8974" y="48101"/>
                  <a:pt x="19601" y="90964"/>
                </a:cubicBezTo>
                <a:lnTo>
                  <a:pt x="74846" y="90964"/>
                </a:lnTo>
                <a:cubicBezTo>
                  <a:pt x="103421" y="49054"/>
                  <a:pt x="73894" y="11906"/>
                  <a:pt x="73894" y="11906"/>
                </a:cubicBezTo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lIns="68580" tIns="34290" rIns="68580" bIns="34290" rtlCol="0" anchor="ctr"/>
          <a:lstStyle/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1285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318">
            <a:extLst>
              <a:ext uri="{FF2B5EF4-FFF2-40B4-BE49-F238E27FC236}">
                <a16:creationId xmlns="" xmlns:a16="http://schemas.microsoft.com/office/drawing/2014/main" id="{B9D978F9-20A9-4280-9430-79A47CC07CB5}"/>
              </a:ext>
            </a:extLst>
          </p:cNvPr>
          <p:cNvSpPr/>
          <p:nvPr/>
        </p:nvSpPr>
        <p:spPr>
          <a:xfrm>
            <a:off x="7302589" y="578153"/>
            <a:ext cx="1841412" cy="4565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1104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AE32A29-432C-44A1-BB15-09927FD3548E}"/>
              </a:ext>
            </a:extLst>
          </p:cNvPr>
          <p:cNvGrpSpPr/>
          <p:nvPr/>
        </p:nvGrpSpPr>
        <p:grpSpPr>
          <a:xfrm>
            <a:off x="7816248" y="1419246"/>
            <a:ext cx="870553" cy="194722"/>
            <a:chOff x="9761263" y="1819275"/>
            <a:chExt cx="1487332" cy="332681"/>
          </a:xfrm>
        </p:grpSpPr>
        <p:grpSp>
          <p:nvGrpSpPr>
            <p:cNvPr id="322" name="Group 321">
              <a:extLst>
                <a:ext uri="{FF2B5EF4-FFF2-40B4-BE49-F238E27FC236}">
                  <a16:creationId xmlns="" xmlns:a16="http://schemas.microsoft.com/office/drawing/2014/main" id="{2C02E1CB-EA03-42C6-8544-89049C1F69B1}"/>
                </a:ext>
              </a:extLst>
            </p:cNvPr>
            <p:cNvGrpSpPr/>
            <p:nvPr/>
          </p:nvGrpSpPr>
          <p:grpSpPr>
            <a:xfrm>
              <a:off x="9761263" y="1819275"/>
              <a:ext cx="332681" cy="332681"/>
              <a:chOff x="4432425" y="7708513"/>
              <a:chExt cx="190500" cy="190500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="" xmlns:a16="http://schemas.microsoft.com/office/drawing/2014/main" id="{0D745DCF-7F68-43A5-9AEC-4EC0CFCDA0C1}"/>
                  </a:ext>
                </a:extLst>
              </p:cNvPr>
              <p:cNvSpPr/>
              <p:nvPr/>
            </p:nvSpPr>
            <p:spPr>
              <a:xfrm>
                <a:off x="4432425" y="7708513"/>
                <a:ext cx="190500" cy="190500"/>
              </a:xfrm>
              <a:custGeom>
                <a:avLst/>
                <a:gdLst>
                  <a:gd name="connsiteX0" fmla="*/ 95726 w 190500"/>
                  <a:gd name="connsiteY0" fmla="*/ 184325 h 190500"/>
                  <a:gd name="connsiteX1" fmla="*/ 184309 w 190500"/>
                  <a:gd name="connsiteY1" fmla="*/ 95743 h 190500"/>
                  <a:gd name="connsiteX2" fmla="*/ 95726 w 190500"/>
                  <a:gd name="connsiteY2" fmla="*/ 7160 h 190500"/>
                  <a:gd name="connsiteX3" fmla="*/ 7144 w 190500"/>
                  <a:gd name="connsiteY3" fmla="*/ 94790 h 190500"/>
                  <a:gd name="connsiteX4" fmla="*/ 95726 w 190500"/>
                  <a:gd name="connsiteY4" fmla="*/ 1843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726" y="184325"/>
                    </a:moveTo>
                    <a:cubicBezTo>
                      <a:pt x="145256" y="184325"/>
                      <a:pt x="184309" y="144320"/>
                      <a:pt x="184309" y="95743"/>
                    </a:cubicBezTo>
                    <a:cubicBezTo>
                      <a:pt x="184309" y="46213"/>
                      <a:pt x="144304" y="7160"/>
                      <a:pt x="95726" y="7160"/>
                    </a:cubicBezTo>
                    <a:cubicBezTo>
                      <a:pt x="47149" y="6208"/>
                      <a:pt x="7144" y="46213"/>
                      <a:pt x="7144" y="94790"/>
                    </a:cubicBezTo>
                    <a:cubicBezTo>
                      <a:pt x="7144" y="144320"/>
                      <a:pt x="47149" y="184325"/>
                      <a:pt x="95726" y="184325"/>
                    </a:cubicBezTo>
                  </a:path>
                </a:pathLst>
              </a:custGeom>
              <a:solidFill>
                <a:srgbClr val="203B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="" xmlns:a16="http://schemas.microsoft.com/office/drawing/2014/main" id="{75472CD2-05C3-4836-8887-D6454DA63B5E}"/>
                  </a:ext>
                </a:extLst>
              </p:cNvPr>
              <p:cNvSpPr/>
              <p:nvPr/>
            </p:nvSpPr>
            <p:spPr>
              <a:xfrm>
                <a:off x="4558155" y="7841880"/>
                <a:ext cx="28575" cy="19050"/>
              </a:xfrm>
              <a:custGeom>
                <a:avLst/>
                <a:gdLst>
                  <a:gd name="connsiteX0" fmla="*/ 14764 w 28575"/>
                  <a:gd name="connsiteY0" fmla="*/ 14764 h 19050"/>
                  <a:gd name="connsiteX1" fmla="*/ 22384 w 28575"/>
                  <a:gd name="connsiteY1" fmla="*/ 14764 h 19050"/>
                  <a:gd name="connsiteX2" fmla="*/ 11906 w 28575"/>
                  <a:gd name="connsiteY2" fmla="*/ 7144 h 19050"/>
                  <a:gd name="connsiteX3" fmla="*/ 7144 w 28575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9050">
                    <a:moveTo>
                      <a:pt x="14764" y="14764"/>
                    </a:moveTo>
                    <a:lnTo>
                      <a:pt x="22384" y="14764"/>
                    </a:lnTo>
                    <a:lnTo>
                      <a:pt x="11906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tx2"/>
                  </a:solidFill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="" xmlns:a16="http://schemas.microsoft.com/office/drawing/2014/main" id="{CEE2AD0F-3F71-4487-825F-624F04503632}"/>
                  </a:ext>
                </a:extLst>
              </p:cNvPr>
              <p:cNvSpPr/>
              <p:nvPr/>
            </p:nvSpPr>
            <p:spPr>
              <a:xfrm>
                <a:off x="4468620" y="7841880"/>
                <a:ext cx="28575" cy="19050"/>
              </a:xfrm>
              <a:custGeom>
                <a:avLst/>
                <a:gdLst>
                  <a:gd name="connsiteX0" fmla="*/ 23336 w 28575"/>
                  <a:gd name="connsiteY0" fmla="*/ 7144 h 19050"/>
                  <a:gd name="connsiteX1" fmla="*/ 18574 w 28575"/>
                  <a:gd name="connsiteY1" fmla="*/ 7144 h 19050"/>
                  <a:gd name="connsiteX2" fmla="*/ 7144 w 28575"/>
                  <a:gd name="connsiteY2" fmla="*/ 14764 h 19050"/>
                  <a:gd name="connsiteX3" fmla="*/ 15716 w 28575"/>
                  <a:gd name="connsiteY3" fmla="*/ 1476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9050">
                    <a:moveTo>
                      <a:pt x="23336" y="7144"/>
                    </a:moveTo>
                    <a:lnTo>
                      <a:pt x="18574" y="7144"/>
                    </a:lnTo>
                    <a:lnTo>
                      <a:pt x="7144" y="14764"/>
                    </a:lnTo>
                    <a:lnTo>
                      <a:pt x="15716" y="147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="" xmlns:a16="http://schemas.microsoft.com/office/drawing/2014/main" id="{7520B011-065E-410F-8AEE-E2010902732B}"/>
                  </a:ext>
                </a:extLst>
              </p:cNvPr>
              <p:cNvSpPr/>
              <p:nvPr/>
            </p:nvSpPr>
            <p:spPr>
              <a:xfrm>
                <a:off x="4488623" y="7841880"/>
                <a:ext cx="76200" cy="19050"/>
              </a:xfrm>
              <a:custGeom>
                <a:avLst/>
                <a:gdLst>
                  <a:gd name="connsiteX0" fmla="*/ 72866 w 76200"/>
                  <a:gd name="connsiteY0" fmla="*/ 14764 h 19050"/>
                  <a:gd name="connsiteX1" fmla="*/ 65246 w 76200"/>
                  <a:gd name="connsiteY1" fmla="*/ 7144 h 19050"/>
                  <a:gd name="connsiteX2" fmla="*/ 14764 w 76200"/>
                  <a:gd name="connsiteY2" fmla="*/ 7144 h 19050"/>
                  <a:gd name="connsiteX3" fmla="*/ 7144 w 76200"/>
                  <a:gd name="connsiteY3" fmla="*/ 1476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9050">
                    <a:moveTo>
                      <a:pt x="72866" y="14764"/>
                    </a:moveTo>
                    <a:lnTo>
                      <a:pt x="65246" y="7144"/>
                    </a:lnTo>
                    <a:lnTo>
                      <a:pt x="14764" y="714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="" xmlns:a16="http://schemas.microsoft.com/office/drawing/2014/main" id="{59B3221A-74FF-49B5-B0DC-F6FA4625E44D}"/>
                  </a:ext>
                </a:extLst>
              </p:cNvPr>
              <p:cNvSpPr/>
              <p:nvPr/>
            </p:nvSpPr>
            <p:spPr>
              <a:xfrm>
                <a:off x="4474335" y="7837117"/>
                <a:ext cx="38100" cy="28575"/>
              </a:xfrm>
              <a:custGeom>
                <a:avLst/>
                <a:gdLst>
                  <a:gd name="connsiteX0" fmla="*/ 25241 w 38100"/>
                  <a:gd name="connsiteY0" fmla="*/ 7144 h 28575"/>
                  <a:gd name="connsiteX1" fmla="*/ 7144 w 38100"/>
                  <a:gd name="connsiteY1" fmla="*/ 23336 h 28575"/>
                  <a:gd name="connsiteX2" fmla="*/ 14764 w 38100"/>
                  <a:gd name="connsiteY2" fmla="*/ 23336 h 28575"/>
                  <a:gd name="connsiteX3" fmla="*/ 32861 w 381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28575">
                    <a:moveTo>
                      <a:pt x="25241" y="7144"/>
                    </a:moveTo>
                    <a:lnTo>
                      <a:pt x="7144" y="23336"/>
                    </a:lnTo>
                    <a:lnTo>
                      <a:pt x="14764" y="23336"/>
                    </a:lnTo>
                    <a:lnTo>
                      <a:pt x="32861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="" xmlns:a16="http://schemas.microsoft.com/office/drawing/2014/main" id="{20E08ACF-9455-452C-9C26-9ECDF83B1182}"/>
                  </a:ext>
                </a:extLst>
              </p:cNvPr>
              <p:cNvSpPr/>
              <p:nvPr/>
            </p:nvSpPr>
            <p:spPr>
              <a:xfrm>
                <a:off x="4542915" y="7837117"/>
                <a:ext cx="38100" cy="28575"/>
              </a:xfrm>
              <a:custGeom>
                <a:avLst/>
                <a:gdLst>
                  <a:gd name="connsiteX0" fmla="*/ 7144 w 38100"/>
                  <a:gd name="connsiteY0" fmla="*/ 7144 h 28575"/>
                  <a:gd name="connsiteX1" fmla="*/ 25241 w 38100"/>
                  <a:gd name="connsiteY1" fmla="*/ 23336 h 28575"/>
                  <a:gd name="connsiteX2" fmla="*/ 31909 w 38100"/>
                  <a:gd name="connsiteY2" fmla="*/ 23336 h 28575"/>
                  <a:gd name="connsiteX3" fmla="*/ 13811 w 381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28575">
                    <a:moveTo>
                      <a:pt x="7144" y="7144"/>
                    </a:moveTo>
                    <a:lnTo>
                      <a:pt x="25241" y="23336"/>
                    </a:lnTo>
                    <a:lnTo>
                      <a:pt x="31909" y="23336"/>
                    </a:lnTo>
                    <a:lnTo>
                      <a:pt x="13811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tx2"/>
                  </a:solidFill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="" xmlns:a16="http://schemas.microsoft.com/office/drawing/2014/main" id="{37BCCADD-3356-4C63-A017-6788F1E8EBEE}"/>
                  </a:ext>
                </a:extLst>
              </p:cNvPr>
              <p:cNvSpPr/>
              <p:nvPr/>
            </p:nvSpPr>
            <p:spPr>
              <a:xfrm>
                <a:off x="4473383" y="7739010"/>
                <a:ext cx="104775" cy="104775"/>
              </a:xfrm>
              <a:custGeom>
                <a:avLst/>
                <a:gdLst>
                  <a:gd name="connsiteX0" fmla="*/ 90964 w 104775"/>
                  <a:gd name="connsiteY0" fmla="*/ 97631 h 104775"/>
                  <a:gd name="connsiteX1" fmla="*/ 84296 w 104775"/>
                  <a:gd name="connsiteY1" fmla="*/ 90964 h 104775"/>
                  <a:gd name="connsiteX2" fmla="*/ 90964 w 104775"/>
                  <a:gd name="connsiteY2" fmla="*/ 84296 h 104775"/>
                  <a:gd name="connsiteX3" fmla="*/ 97631 w 104775"/>
                  <a:gd name="connsiteY3" fmla="*/ 90964 h 104775"/>
                  <a:gd name="connsiteX4" fmla="*/ 90964 w 104775"/>
                  <a:gd name="connsiteY4" fmla="*/ 97631 h 104775"/>
                  <a:gd name="connsiteX5" fmla="*/ 57626 w 104775"/>
                  <a:gd name="connsiteY5" fmla="*/ 30956 h 104775"/>
                  <a:gd name="connsiteX6" fmla="*/ 92869 w 104775"/>
                  <a:gd name="connsiteY6" fmla="*/ 30956 h 104775"/>
                  <a:gd name="connsiteX7" fmla="*/ 97631 w 104775"/>
                  <a:gd name="connsiteY7" fmla="*/ 35719 h 104775"/>
                  <a:gd name="connsiteX8" fmla="*/ 97631 w 104775"/>
                  <a:gd name="connsiteY8" fmla="*/ 61436 h 104775"/>
                  <a:gd name="connsiteX9" fmla="*/ 92869 w 104775"/>
                  <a:gd name="connsiteY9" fmla="*/ 66199 h 104775"/>
                  <a:gd name="connsiteX10" fmla="*/ 57626 w 104775"/>
                  <a:gd name="connsiteY10" fmla="*/ 66199 h 104775"/>
                  <a:gd name="connsiteX11" fmla="*/ 57626 w 104775"/>
                  <a:gd name="connsiteY11" fmla="*/ 30956 h 104775"/>
                  <a:gd name="connsiteX12" fmla="*/ 52864 w 104775"/>
                  <a:gd name="connsiteY12" fmla="*/ 66199 h 104775"/>
                  <a:gd name="connsiteX13" fmla="*/ 17621 w 104775"/>
                  <a:gd name="connsiteY13" fmla="*/ 66199 h 104775"/>
                  <a:gd name="connsiteX14" fmla="*/ 12859 w 104775"/>
                  <a:gd name="connsiteY14" fmla="*/ 61436 h 104775"/>
                  <a:gd name="connsiteX15" fmla="*/ 12859 w 104775"/>
                  <a:gd name="connsiteY15" fmla="*/ 36671 h 104775"/>
                  <a:gd name="connsiteX16" fmla="*/ 17621 w 104775"/>
                  <a:gd name="connsiteY16" fmla="*/ 31909 h 104775"/>
                  <a:gd name="connsiteX17" fmla="*/ 52864 w 104775"/>
                  <a:gd name="connsiteY17" fmla="*/ 31909 h 104775"/>
                  <a:gd name="connsiteX18" fmla="*/ 52864 w 104775"/>
                  <a:gd name="connsiteY18" fmla="*/ 66199 h 104775"/>
                  <a:gd name="connsiteX19" fmla="*/ 52864 w 104775"/>
                  <a:gd name="connsiteY19" fmla="*/ 66199 h 104775"/>
                  <a:gd name="connsiteX20" fmla="*/ 19526 w 104775"/>
                  <a:gd name="connsiteY20" fmla="*/ 97631 h 104775"/>
                  <a:gd name="connsiteX21" fmla="*/ 12859 w 104775"/>
                  <a:gd name="connsiteY21" fmla="*/ 90964 h 104775"/>
                  <a:gd name="connsiteX22" fmla="*/ 19526 w 104775"/>
                  <a:gd name="connsiteY22" fmla="*/ 84296 h 104775"/>
                  <a:gd name="connsiteX23" fmla="*/ 26194 w 104775"/>
                  <a:gd name="connsiteY23" fmla="*/ 90964 h 104775"/>
                  <a:gd name="connsiteX24" fmla="*/ 19526 w 104775"/>
                  <a:gd name="connsiteY24" fmla="*/ 97631 h 104775"/>
                  <a:gd name="connsiteX25" fmla="*/ 42386 w 104775"/>
                  <a:gd name="connsiteY25" fmla="*/ 14764 h 104775"/>
                  <a:gd name="connsiteX26" fmla="*/ 45244 w 104775"/>
                  <a:gd name="connsiteY26" fmla="*/ 11906 h 104775"/>
                  <a:gd name="connsiteX27" fmla="*/ 64294 w 104775"/>
                  <a:gd name="connsiteY27" fmla="*/ 11906 h 104775"/>
                  <a:gd name="connsiteX28" fmla="*/ 67151 w 104775"/>
                  <a:gd name="connsiteY28" fmla="*/ 14764 h 104775"/>
                  <a:gd name="connsiteX29" fmla="*/ 67151 w 104775"/>
                  <a:gd name="connsiteY29" fmla="*/ 23336 h 104775"/>
                  <a:gd name="connsiteX30" fmla="*/ 64294 w 104775"/>
                  <a:gd name="connsiteY30" fmla="*/ 26194 h 104775"/>
                  <a:gd name="connsiteX31" fmla="*/ 45244 w 104775"/>
                  <a:gd name="connsiteY31" fmla="*/ 26194 h 104775"/>
                  <a:gd name="connsiteX32" fmla="*/ 42386 w 104775"/>
                  <a:gd name="connsiteY32" fmla="*/ 23336 h 104775"/>
                  <a:gd name="connsiteX33" fmla="*/ 42386 w 104775"/>
                  <a:gd name="connsiteY33" fmla="*/ 14764 h 104775"/>
                  <a:gd name="connsiteX34" fmla="*/ 89059 w 104775"/>
                  <a:gd name="connsiteY34" fmla="*/ 7144 h 104775"/>
                  <a:gd name="connsiteX35" fmla="*/ 21431 w 104775"/>
                  <a:gd name="connsiteY35" fmla="*/ 7144 h 104775"/>
                  <a:gd name="connsiteX36" fmla="*/ 7144 w 104775"/>
                  <a:gd name="connsiteY36" fmla="*/ 21431 h 104775"/>
                  <a:gd name="connsiteX37" fmla="*/ 7144 w 104775"/>
                  <a:gd name="connsiteY37" fmla="*/ 89059 h 104775"/>
                  <a:gd name="connsiteX38" fmla="*/ 21431 w 104775"/>
                  <a:gd name="connsiteY38" fmla="*/ 103346 h 104775"/>
                  <a:gd name="connsiteX39" fmla="*/ 90011 w 104775"/>
                  <a:gd name="connsiteY39" fmla="*/ 103346 h 104775"/>
                  <a:gd name="connsiteX40" fmla="*/ 104299 w 104775"/>
                  <a:gd name="connsiteY40" fmla="*/ 89059 h 104775"/>
                  <a:gd name="connsiteX41" fmla="*/ 104299 w 104775"/>
                  <a:gd name="connsiteY41" fmla="*/ 21431 h 104775"/>
                  <a:gd name="connsiteX42" fmla="*/ 89059 w 104775"/>
                  <a:gd name="connsiteY42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4775" h="104775">
                    <a:moveTo>
                      <a:pt x="90964" y="97631"/>
                    </a:moveTo>
                    <a:cubicBezTo>
                      <a:pt x="87154" y="97631"/>
                      <a:pt x="84296" y="94774"/>
                      <a:pt x="84296" y="90964"/>
                    </a:cubicBezTo>
                    <a:cubicBezTo>
                      <a:pt x="84296" y="87154"/>
                      <a:pt x="87154" y="84296"/>
                      <a:pt x="90964" y="84296"/>
                    </a:cubicBezTo>
                    <a:cubicBezTo>
                      <a:pt x="94774" y="84296"/>
                      <a:pt x="97631" y="87154"/>
                      <a:pt x="97631" y="90964"/>
                    </a:cubicBezTo>
                    <a:cubicBezTo>
                      <a:pt x="97631" y="93821"/>
                      <a:pt x="94774" y="97631"/>
                      <a:pt x="90964" y="97631"/>
                    </a:cubicBezTo>
                    <a:moveTo>
                      <a:pt x="57626" y="30956"/>
                    </a:moveTo>
                    <a:lnTo>
                      <a:pt x="92869" y="30956"/>
                    </a:lnTo>
                    <a:cubicBezTo>
                      <a:pt x="95726" y="30956"/>
                      <a:pt x="97631" y="32861"/>
                      <a:pt x="97631" y="35719"/>
                    </a:cubicBezTo>
                    <a:lnTo>
                      <a:pt x="97631" y="61436"/>
                    </a:lnTo>
                    <a:cubicBezTo>
                      <a:pt x="97631" y="64294"/>
                      <a:pt x="95726" y="66199"/>
                      <a:pt x="92869" y="66199"/>
                    </a:cubicBezTo>
                    <a:lnTo>
                      <a:pt x="57626" y="66199"/>
                    </a:lnTo>
                    <a:lnTo>
                      <a:pt x="57626" y="30956"/>
                    </a:lnTo>
                    <a:close/>
                    <a:moveTo>
                      <a:pt x="52864" y="66199"/>
                    </a:moveTo>
                    <a:lnTo>
                      <a:pt x="17621" y="66199"/>
                    </a:lnTo>
                    <a:cubicBezTo>
                      <a:pt x="14764" y="66199"/>
                      <a:pt x="12859" y="63341"/>
                      <a:pt x="12859" y="61436"/>
                    </a:cubicBezTo>
                    <a:lnTo>
                      <a:pt x="12859" y="36671"/>
                    </a:lnTo>
                    <a:cubicBezTo>
                      <a:pt x="12859" y="33814"/>
                      <a:pt x="14764" y="31909"/>
                      <a:pt x="17621" y="31909"/>
                    </a:cubicBezTo>
                    <a:lnTo>
                      <a:pt x="52864" y="31909"/>
                    </a:lnTo>
                    <a:lnTo>
                      <a:pt x="52864" y="66199"/>
                    </a:lnTo>
                    <a:lnTo>
                      <a:pt x="52864" y="66199"/>
                    </a:lnTo>
                    <a:close/>
                    <a:moveTo>
                      <a:pt x="19526" y="97631"/>
                    </a:moveTo>
                    <a:cubicBezTo>
                      <a:pt x="15716" y="97631"/>
                      <a:pt x="12859" y="94774"/>
                      <a:pt x="12859" y="90964"/>
                    </a:cubicBezTo>
                    <a:cubicBezTo>
                      <a:pt x="12859" y="87154"/>
                      <a:pt x="15716" y="84296"/>
                      <a:pt x="19526" y="84296"/>
                    </a:cubicBezTo>
                    <a:cubicBezTo>
                      <a:pt x="23336" y="84296"/>
                      <a:pt x="26194" y="87154"/>
                      <a:pt x="26194" y="90964"/>
                    </a:cubicBezTo>
                    <a:cubicBezTo>
                      <a:pt x="26194" y="93821"/>
                      <a:pt x="23336" y="97631"/>
                      <a:pt x="19526" y="97631"/>
                    </a:cubicBezTo>
                    <a:moveTo>
                      <a:pt x="42386" y="14764"/>
                    </a:moveTo>
                    <a:cubicBezTo>
                      <a:pt x="42386" y="13811"/>
                      <a:pt x="44291" y="11906"/>
                      <a:pt x="45244" y="11906"/>
                    </a:cubicBezTo>
                    <a:lnTo>
                      <a:pt x="64294" y="11906"/>
                    </a:lnTo>
                    <a:cubicBezTo>
                      <a:pt x="66199" y="11906"/>
                      <a:pt x="67151" y="12859"/>
                      <a:pt x="67151" y="14764"/>
                    </a:cubicBezTo>
                    <a:lnTo>
                      <a:pt x="67151" y="23336"/>
                    </a:lnTo>
                    <a:cubicBezTo>
                      <a:pt x="67151" y="25241"/>
                      <a:pt x="66199" y="26194"/>
                      <a:pt x="64294" y="26194"/>
                    </a:cubicBezTo>
                    <a:lnTo>
                      <a:pt x="45244" y="26194"/>
                    </a:lnTo>
                    <a:cubicBezTo>
                      <a:pt x="44291" y="26194"/>
                      <a:pt x="42386" y="25241"/>
                      <a:pt x="42386" y="23336"/>
                    </a:cubicBezTo>
                    <a:lnTo>
                      <a:pt x="42386" y="14764"/>
                    </a:lnTo>
                    <a:close/>
                    <a:moveTo>
                      <a:pt x="89059" y="7144"/>
                    </a:moveTo>
                    <a:lnTo>
                      <a:pt x="21431" y="7144"/>
                    </a:lnTo>
                    <a:cubicBezTo>
                      <a:pt x="12859" y="7144"/>
                      <a:pt x="7144" y="13811"/>
                      <a:pt x="7144" y="21431"/>
                    </a:cubicBezTo>
                    <a:lnTo>
                      <a:pt x="7144" y="89059"/>
                    </a:lnTo>
                    <a:cubicBezTo>
                      <a:pt x="7144" y="96679"/>
                      <a:pt x="13811" y="103346"/>
                      <a:pt x="21431" y="103346"/>
                    </a:cubicBezTo>
                    <a:lnTo>
                      <a:pt x="90011" y="103346"/>
                    </a:lnTo>
                    <a:cubicBezTo>
                      <a:pt x="97631" y="103346"/>
                      <a:pt x="104299" y="96679"/>
                      <a:pt x="104299" y="89059"/>
                    </a:cubicBezTo>
                    <a:lnTo>
                      <a:pt x="104299" y="21431"/>
                    </a:lnTo>
                    <a:cubicBezTo>
                      <a:pt x="103346" y="13811"/>
                      <a:pt x="97631" y="7144"/>
                      <a:pt x="89059" y="7144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tx2"/>
                  </a:solidFill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="" xmlns:a16="http://schemas.microsoft.com/office/drawing/2014/main" id="{0ECEC346-F126-4AFB-8DC2-0B46A86F2EE2}"/>
                  </a:ext>
                </a:extLst>
              </p:cNvPr>
              <p:cNvSpPr/>
              <p:nvPr/>
            </p:nvSpPr>
            <p:spPr>
              <a:xfrm>
                <a:off x="4513388" y="7747582"/>
                <a:ext cx="28575" cy="19050"/>
              </a:xfrm>
              <a:custGeom>
                <a:avLst/>
                <a:gdLst>
                  <a:gd name="connsiteX0" fmla="*/ 7144 w 28575"/>
                  <a:gd name="connsiteY0" fmla="*/ 7144 h 19050"/>
                  <a:gd name="connsiteX1" fmla="*/ 12859 w 28575"/>
                  <a:gd name="connsiteY1" fmla="*/ 7144 h 19050"/>
                  <a:gd name="connsiteX2" fmla="*/ 15716 w 28575"/>
                  <a:gd name="connsiteY2" fmla="*/ 11906 h 19050"/>
                  <a:gd name="connsiteX3" fmla="*/ 18574 w 28575"/>
                  <a:gd name="connsiteY3" fmla="*/ 7144 h 19050"/>
                  <a:gd name="connsiteX4" fmla="*/ 23336 w 28575"/>
                  <a:gd name="connsiteY4" fmla="*/ 7144 h 19050"/>
                  <a:gd name="connsiteX5" fmla="*/ 23336 w 28575"/>
                  <a:gd name="connsiteY5" fmla="*/ 14764 h 19050"/>
                  <a:gd name="connsiteX6" fmla="*/ 20479 w 28575"/>
                  <a:gd name="connsiteY6" fmla="*/ 14764 h 19050"/>
                  <a:gd name="connsiteX7" fmla="*/ 20479 w 28575"/>
                  <a:gd name="connsiteY7" fmla="*/ 9049 h 19050"/>
                  <a:gd name="connsiteX8" fmla="*/ 17621 w 28575"/>
                  <a:gd name="connsiteY8" fmla="*/ 13811 h 19050"/>
                  <a:gd name="connsiteX9" fmla="*/ 13811 w 28575"/>
                  <a:gd name="connsiteY9" fmla="*/ 13811 h 19050"/>
                  <a:gd name="connsiteX10" fmla="*/ 10954 w 28575"/>
                  <a:gd name="connsiteY10" fmla="*/ 9049 h 19050"/>
                  <a:gd name="connsiteX11" fmla="*/ 10954 w 28575"/>
                  <a:gd name="connsiteY11" fmla="*/ 14764 h 19050"/>
                  <a:gd name="connsiteX12" fmla="*/ 7144 w 28575"/>
                  <a:gd name="connsiteY12" fmla="*/ 14764 h 19050"/>
                  <a:gd name="connsiteX13" fmla="*/ 7144 w 28575"/>
                  <a:gd name="connsiteY1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575" h="19050">
                    <a:moveTo>
                      <a:pt x="7144" y="7144"/>
                    </a:moveTo>
                    <a:lnTo>
                      <a:pt x="12859" y="7144"/>
                    </a:lnTo>
                    <a:lnTo>
                      <a:pt x="15716" y="11906"/>
                    </a:lnTo>
                    <a:lnTo>
                      <a:pt x="18574" y="7144"/>
                    </a:lnTo>
                    <a:lnTo>
                      <a:pt x="23336" y="7144"/>
                    </a:lnTo>
                    <a:lnTo>
                      <a:pt x="23336" y="14764"/>
                    </a:lnTo>
                    <a:lnTo>
                      <a:pt x="20479" y="14764"/>
                    </a:lnTo>
                    <a:lnTo>
                      <a:pt x="20479" y="9049"/>
                    </a:lnTo>
                    <a:lnTo>
                      <a:pt x="17621" y="13811"/>
                    </a:lnTo>
                    <a:lnTo>
                      <a:pt x="13811" y="13811"/>
                    </a:lnTo>
                    <a:lnTo>
                      <a:pt x="10954" y="9049"/>
                    </a:lnTo>
                    <a:lnTo>
                      <a:pt x="10954" y="14764"/>
                    </a:lnTo>
                    <a:lnTo>
                      <a:pt x="7144" y="1476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31" name="TextBox 330">
              <a:extLst>
                <a:ext uri="{FF2B5EF4-FFF2-40B4-BE49-F238E27FC236}">
                  <a16:creationId xmlns="" xmlns:a16="http://schemas.microsoft.com/office/drawing/2014/main" id="{947B2972-4E43-4F69-9CB8-8EA4EA2F12D1}"/>
                </a:ext>
              </a:extLst>
            </p:cNvPr>
            <p:cNvSpPr txBox="1"/>
            <p:nvPr/>
          </p:nvSpPr>
          <p:spPr>
            <a:xfrm>
              <a:off x="10435563" y="1849753"/>
              <a:ext cx="813032" cy="289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100" dirty="0">
                  <a:solidFill>
                    <a:schemeClr val="tx2"/>
                  </a:solidFill>
                  <a:latin typeface="Parisine Office" panose="020B0503050000020004" pitchFamily="34" charset="0"/>
                </a:rPr>
                <a:t>Métro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3BB45B49-0E4E-4EAD-B25D-F6D97CCD7E7E}"/>
              </a:ext>
            </a:extLst>
          </p:cNvPr>
          <p:cNvGrpSpPr/>
          <p:nvPr/>
        </p:nvGrpSpPr>
        <p:grpSpPr>
          <a:xfrm>
            <a:off x="7816246" y="1768387"/>
            <a:ext cx="1043974" cy="194722"/>
            <a:chOff x="9761263" y="2284797"/>
            <a:chExt cx="1783621" cy="332681"/>
          </a:xfrm>
        </p:grpSpPr>
        <p:grpSp>
          <p:nvGrpSpPr>
            <p:cNvPr id="323" name="Group 322">
              <a:extLst>
                <a:ext uri="{FF2B5EF4-FFF2-40B4-BE49-F238E27FC236}">
                  <a16:creationId xmlns="" xmlns:a16="http://schemas.microsoft.com/office/drawing/2014/main" id="{ED375FAA-224F-41D9-A3BA-BC5BEAC7910D}"/>
                </a:ext>
              </a:extLst>
            </p:cNvPr>
            <p:cNvGrpSpPr/>
            <p:nvPr/>
          </p:nvGrpSpPr>
          <p:grpSpPr>
            <a:xfrm>
              <a:off x="9761263" y="2284797"/>
              <a:ext cx="332681" cy="332681"/>
              <a:chOff x="4771499" y="7707577"/>
              <a:chExt cx="190500" cy="190500"/>
            </a:xfrm>
          </p:grpSpPr>
          <p:sp>
            <p:nvSpPr>
              <p:cNvPr id="373" name="Freeform: Shape 372">
                <a:extLst>
                  <a:ext uri="{FF2B5EF4-FFF2-40B4-BE49-F238E27FC236}">
                    <a16:creationId xmlns="" xmlns:a16="http://schemas.microsoft.com/office/drawing/2014/main" id="{0C019602-7317-4206-BCE1-09D72B0B50FB}"/>
                  </a:ext>
                </a:extLst>
              </p:cNvPr>
              <p:cNvSpPr/>
              <p:nvPr/>
            </p:nvSpPr>
            <p:spPr>
              <a:xfrm>
                <a:off x="4771499" y="7707577"/>
                <a:ext cx="190500" cy="190500"/>
              </a:xfrm>
              <a:custGeom>
                <a:avLst/>
                <a:gdLst>
                  <a:gd name="connsiteX0" fmla="*/ 95743 w 190500"/>
                  <a:gd name="connsiteY0" fmla="*/ 185261 h 190500"/>
                  <a:gd name="connsiteX1" fmla="*/ 184325 w 190500"/>
                  <a:gd name="connsiteY1" fmla="*/ 96679 h 190500"/>
                  <a:gd name="connsiteX2" fmla="*/ 95743 w 190500"/>
                  <a:gd name="connsiteY2" fmla="*/ 7144 h 190500"/>
                  <a:gd name="connsiteX3" fmla="*/ 7160 w 190500"/>
                  <a:gd name="connsiteY3" fmla="*/ 95726 h 190500"/>
                  <a:gd name="connsiteX4" fmla="*/ 95743 w 190500"/>
                  <a:gd name="connsiteY4" fmla="*/ 18526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743" y="185261"/>
                    </a:moveTo>
                    <a:cubicBezTo>
                      <a:pt x="145273" y="185261"/>
                      <a:pt x="184325" y="145256"/>
                      <a:pt x="184325" y="96679"/>
                    </a:cubicBezTo>
                    <a:cubicBezTo>
                      <a:pt x="184325" y="47149"/>
                      <a:pt x="144320" y="7144"/>
                      <a:pt x="95743" y="7144"/>
                    </a:cubicBezTo>
                    <a:cubicBezTo>
                      <a:pt x="46213" y="7144"/>
                      <a:pt x="7160" y="47149"/>
                      <a:pt x="7160" y="95726"/>
                    </a:cubicBezTo>
                    <a:cubicBezTo>
                      <a:pt x="6208" y="145256"/>
                      <a:pt x="46213" y="185261"/>
                      <a:pt x="95743" y="185261"/>
                    </a:cubicBezTo>
                  </a:path>
                </a:pathLst>
              </a:custGeom>
              <a:solidFill>
                <a:srgbClr val="ED72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="" xmlns:a16="http://schemas.microsoft.com/office/drawing/2014/main" id="{F9942E87-3DC7-4AEB-B31F-2346B99DD4E5}"/>
                  </a:ext>
                </a:extLst>
              </p:cNvPr>
              <p:cNvSpPr/>
              <p:nvPr/>
            </p:nvSpPr>
            <p:spPr>
              <a:xfrm>
                <a:off x="4828665" y="7730437"/>
                <a:ext cx="76200" cy="28575"/>
              </a:xfrm>
              <a:custGeom>
                <a:avLst/>
                <a:gdLst>
                  <a:gd name="connsiteX0" fmla="*/ 11906 w 76200"/>
                  <a:gd name="connsiteY0" fmla="*/ 13811 h 28575"/>
                  <a:gd name="connsiteX1" fmla="*/ 14764 w 76200"/>
                  <a:gd name="connsiteY1" fmla="*/ 11906 h 28575"/>
                  <a:gd name="connsiteX2" fmla="*/ 18574 w 76200"/>
                  <a:gd name="connsiteY2" fmla="*/ 11906 h 28575"/>
                  <a:gd name="connsiteX3" fmla="*/ 22384 w 76200"/>
                  <a:gd name="connsiteY3" fmla="*/ 22384 h 28575"/>
                  <a:gd name="connsiteX4" fmla="*/ 28099 w 76200"/>
                  <a:gd name="connsiteY4" fmla="*/ 22384 h 28575"/>
                  <a:gd name="connsiteX5" fmla="*/ 24289 w 76200"/>
                  <a:gd name="connsiteY5" fmla="*/ 12859 h 28575"/>
                  <a:gd name="connsiteX6" fmla="*/ 50959 w 76200"/>
                  <a:gd name="connsiteY6" fmla="*/ 12859 h 28575"/>
                  <a:gd name="connsiteX7" fmla="*/ 47149 w 76200"/>
                  <a:gd name="connsiteY7" fmla="*/ 23336 h 28575"/>
                  <a:gd name="connsiteX8" fmla="*/ 52864 w 76200"/>
                  <a:gd name="connsiteY8" fmla="*/ 23336 h 28575"/>
                  <a:gd name="connsiteX9" fmla="*/ 56674 w 76200"/>
                  <a:gd name="connsiteY9" fmla="*/ 12859 h 28575"/>
                  <a:gd name="connsiteX10" fmla="*/ 61436 w 76200"/>
                  <a:gd name="connsiteY10" fmla="*/ 12859 h 28575"/>
                  <a:gd name="connsiteX11" fmla="*/ 64294 w 76200"/>
                  <a:gd name="connsiteY11" fmla="*/ 14764 h 28575"/>
                  <a:gd name="connsiteX12" fmla="*/ 64294 w 76200"/>
                  <a:gd name="connsiteY12" fmla="*/ 18574 h 28575"/>
                  <a:gd name="connsiteX13" fmla="*/ 70009 w 76200"/>
                  <a:gd name="connsiteY13" fmla="*/ 18574 h 28575"/>
                  <a:gd name="connsiteX14" fmla="*/ 70009 w 76200"/>
                  <a:gd name="connsiteY14" fmla="*/ 13811 h 28575"/>
                  <a:gd name="connsiteX15" fmla="*/ 62389 w 76200"/>
                  <a:gd name="connsiteY15" fmla="*/ 7144 h 28575"/>
                  <a:gd name="connsiteX16" fmla="*/ 14764 w 76200"/>
                  <a:gd name="connsiteY16" fmla="*/ 7144 h 28575"/>
                  <a:gd name="connsiteX17" fmla="*/ 7144 w 76200"/>
                  <a:gd name="connsiteY17" fmla="*/ 13811 h 28575"/>
                  <a:gd name="connsiteX18" fmla="*/ 7144 w 76200"/>
                  <a:gd name="connsiteY18" fmla="*/ 17621 h 28575"/>
                  <a:gd name="connsiteX19" fmla="*/ 12859 w 76200"/>
                  <a:gd name="connsiteY19" fmla="*/ 17621 h 28575"/>
                  <a:gd name="connsiteX20" fmla="*/ 11906 w 76200"/>
                  <a:gd name="connsiteY20" fmla="*/ 13811 h 28575"/>
                  <a:gd name="connsiteX21" fmla="*/ 11906 w 76200"/>
                  <a:gd name="connsiteY21" fmla="*/ 138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6200" h="28575">
                    <a:moveTo>
                      <a:pt x="11906" y="13811"/>
                    </a:moveTo>
                    <a:cubicBezTo>
                      <a:pt x="11906" y="12859"/>
                      <a:pt x="12859" y="11906"/>
                      <a:pt x="14764" y="11906"/>
                    </a:cubicBezTo>
                    <a:lnTo>
                      <a:pt x="18574" y="11906"/>
                    </a:lnTo>
                    <a:lnTo>
                      <a:pt x="22384" y="22384"/>
                    </a:lnTo>
                    <a:lnTo>
                      <a:pt x="28099" y="22384"/>
                    </a:lnTo>
                    <a:lnTo>
                      <a:pt x="24289" y="12859"/>
                    </a:lnTo>
                    <a:lnTo>
                      <a:pt x="50959" y="12859"/>
                    </a:lnTo>
                    <a:lnTo>
                      <a:pt x="47149" y="23336"/>
                    </a:lnTo>
                    <a:lnTo>
                      <a:pt x="52864" y="23336"/>
                    </a:lnTo>
                    <a:lnTo>
                      <a:pt x="56674" y="12859"/>
                    </a:lnTo>
                    <a:lnTo>
                      <a:pt x="61436" y="12859"/>
                    </a:lnTo>
                    <a:cubicBezTo>
                      <a:pt x="63341" y="12859"/>
                      <a:pt x="64294" y="13811"/>
                      <a:pt x="64294" y="14764"/>
                    </a:cubicBezTo>
                    <a:lnTo>
                      <a:pt x="64294" y="18574"/>
                    </a:lnTo>
                    <a:lnTo>
                      <a:pt x="70009" y="18574"/>
                    </a:lnTo>
                    <a:lnTo>
                      <a:pt x="70009" y="13811"/>
                    </a:lnTo>
                    <a:cubicBezTo>
                      <a:pt x="70009" y="10001"/>
                      <a:pt x="66199" y="7144"/>
                      <a:pt x="62389" y="7144"/>
                    </a:cubicBezTo>
                    <a:lnTo>
                      <a:pt x="14764" y="7144"/>
                    </a:lnTo>
                    <a:cubicBezTo>
                      <a:pt x="10954" y="7144"/>
                      <a:pt x="7144" y="10001"/>
                      <a:pt x="7144" y="13811"/>
                    </a:cubicBezTo>
                    <a:lnTo>
                      <a:pt x="7144" y="17621"/>
                    </a:lnTo>
                    <a:lnTo>
                      <a:pt x="12859" y="17621"/>
                    </a:lnTo>
                    <a:lnTo>
                      <a:pt x="11906" y="13811"/>
                    </a:lnTo>
                    <a:lnTo>
                      <a:pt x="11906" y="138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="" xmlns:a16="http://schemas.microsoft.com/office/drawing/2014/main" id="{55ABCF68-398B-4915-BAED-79E9ABA8EBB6}"/>
                  </a:ext>
                </a:extLst>
              </p:cNvPr>
              <p:cNvSpPr/>
              <p:nvPr/>
            </p:nvSpPr>
            <p:spPr>
              <a:xfrm>
                <a:off x="4899150" y="7850452"/>
                <a:ext cx="28575" cy="19050"/>
              </a:xfrm>
              <a:custGeom>
                <a:avLst/>
                <a:gdLst>
                  <a:gd name="connsiteX0" fmla="*/ 15716 w 28575"/>
                  <a:gd name="connsiteY0" fmla="*/ 14764 h 19050"/>
                  <a:gd name="connsiteX1" fmla="*/ 23336 w 28575"/>
                  <a:gd name="connsiteY1" fmla="*/ 14764 h 19050"/>
                  <a:gd name="connsiteX2" fmla="*/ 11906 w 28575"/>
                  <a:gd name="connsiteY2" fmla="*/ 7144 h 19050"/>
                  <a:gd name="connsiteX3" fmla="*/ 7144 w 28575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9050">
                    <a:moveTo>
                      <a:pt x="15716" y="14764"/>
                    </a:moveTo>
                    <a:lnTo>
                      <a:pt x="23336" y="14764"/>
                    </a:lnTo>
                    <a:lnTo>
                      <a:pt x="11906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="" xmlns:a16="http://schemas.microsoft.com/office/drawing/2014/main" id="{E5971708-ECA0-482C-981A-D4125668D5D1}"/>
                  </a:ext>
                </a:extLst>
              </p:cNvPr>
              <p:cNvSpPr/>
              <p:nvPr/>
            </p:nvSpPr>
            <p:spPr>
              <a:xfrm>
                <a:off x="4803900" y="7850452"/>
                <a:ext cx="28575" cy="19050"/>
              </a:xfrm>
              <a:custGeom>
                <a:avLst/>
                <a:gdLst>
                  <a:gd name="connsiteX0" fmla="*/ 23336 w 28575"/>
                  <a:gd name="connsiteY0" fmla="*/ 7144 h 19050"/>
                  <a:gd name="connsiteX1" fmla="*/ 18574 w 28575"/>
                  <a:gd name="connsiteY1" fmla="*/ 7144 h 19050"/>
                  <a:gd name="connsiteX2" fmla="*/ 7144 w 28575"/>
                  <a:gd name="connsiteY2" fmla="*/ 14764 h 19050"/>
                  <a:gd name="connsiteX3" fmla="*/ 14764 w 28575"/>
                  <a:gd name="connsiteY3" fmla="*/ 1476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9050">
                    <a:moveTo>
                      <a:pt x="23336" y="7144"/>
                    </a:moveTo>
                    <a:lnTo>
                      <a:pt x="18574" y="7144"/>
                    </a:lnTo>
                    <a:lnTo>
                      <a:pt x="7144" y="14764"/>
                    </a:lnTo>
                    <a:lnTo>
                      <a:pt x="14764" y="147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="" xmlns:a16="http://schemas.microsoft.com/office/drawing/2014/main" id="{3AD0CC80-B43D-4834-93C6-4EA19136FBF3}"/>
                  </a:ext>
                </a:extLst>
              </p:cNvPr>
              <p:cNvSpPr/>
              <p:nvPr/>
            </p:nvSpPr>
            <p:spPr>
              <a:xfrm>
                <a:off x="4824855" y="7850452"/>
                <a:ext cx="76200" cy="19050"/>
              </a:xfrm>
              <a:custGeom>
                <a:avLst/>
                <a:gdLst>
                  <a:gd name="connsiteX0" fmla="*/ 77629 w 76200"/>
                  <a:gd name="connsiteY0" fmla="*/ 14764 h 19050"/>
                  <a:gd name="connsiteX1" fmla="*/ 69056 w 76200"/>
                  <a:gd name="connsiteY1" fmla="*/ 7144 h 19050"/>
                  <a:gd name="connsiteX2" fmla="*/ 14764 w 76200"/>
                  <a:gd name="connsiteY2" fmla="*/ 7144 h 19050"/>
                  <a:gd name="connsiteX3" fmla="*/ 7144 w 76200"/>
                  <a:gd name="connsiteY3" fmla="*/ 1476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9050">
                    <a:moveTo>
                      <a:pt x="77629" y="14764"/>
                    </a:moveTo>
                    <a:lnTo>
                      <a:pt x="69056" y="7144"/>
                    </a:lnTo>
                    <a:lnTo>
                      <a:pt x="14764" y="714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="" xmlns:a16="http://schemas.microsoft.com/office/drawing/2014/main" id="{61BEB35B-38E8-4CB0-A9FD-892496220FB3}"/>
                  </a:ext>
                </a:extLst>
              </p:cNvPr>
              <p:cNvSpPr/>
              <p:nvPr/>
            </p:nvSpPr>
            <p:spPr>
              <a:xfrm>
                <a:off x="4809615" y="7844737"/>
                <a:ext cx="38100" cy="28575"/>
              </a:xfrm>
              <a:custGeom>
                <a:avLst/>
                <a:gdLst>
                  <a:gd name="connsiteX0" fmla="*/ 26194 w 38100"/>
                  <a:gd name="connsiteY0" fmla="*/ 7144 h 28575"/>
                  <a:gd name="connsiteX1" fmla="*/ 7144 w 38100"/>
                  <a:gd name="connsiteY1" fmla="*/ 25241 h 28575"/>
                  <a:gd name="connsiteX2" fmla="*/ 14764 w 38100"/>
                  <a:gd name="connsiteY2" fmla="*/ 25241 h 28575"/>
                  <a:gd name="connsiteX3" fmla="*/ 33814 w 381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28575">
                    <a:moveTo>
                      <a:pt x="26194" y="7144"/>
                    </a:moveTo>
                    <a:lnTo>
                      <a:pt x="7144" y="25241"/>
                    </a:lnTo>
                    <a:lnTo>
                      <a:pt x="14764" y="25241"/>
                    </a:lnTo>
                    <a:lnTo>
                      <a:pt x="33814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="" xmlns:a16="http://schemas.microsoft.com/office/drawing/2014/main" id="{AFF81F2A-F0E8-496F-978E-F5DC9434A9CE}"/>
                  </a:ext>
                </a:extLst>
              </p:cNvPr>
              <p:cNvSpPr/>
              <p:nvPr/>
            </p:nvSpPr>
            <p:spPr>
              <a:xfrm>
                <a:off x="4882958" y="7844737"/>
                <a:ext cx="38100" cy="28575"/>
              </a:xfrm>
              <a:custGeom>
                <a:avLst/>
                <a:gdLst>
                  <a:gd name="connsiteX0" fmla="*/ 7144 w 38100"/>
                  <a:gd name="connsiteY0" fmla="*/ 7144 h 28575"/>
                  <a:gd name="connsiteX1" fmla="*/ 26194 w 38100"/>
                  <a:gd name="connsiteY1" fmla="*/ 25241 h 28575"/>
                  <a:gd name="connsiteX2" fmla="*/ 33814 w 38100"/>
                  <a:gd name="connsiteY2" fmla="*/ 25241 h 28575"/>
                  <a:gd name="connsiteX3" fmla="*/ 14764 w 381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28575">
                    <a:moveTo>
                      <a:pt x="7144" y="7144"/>
                    </a:moveTo>
                    <a:lnTo>
                      <a:pt x="26194" y="25241"/>
                    </a:lnTo>
                    <a:lnTo>
                      <a:pt x="33814" y="25241"/>
                    </a:lnTo>
                    <a:lnTo>
                      <a:pt x="14764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="" xmlns:a16="http://schemas.microsoft.com/office/drawing/2014/main" id="{4DDD9613-5842-4A3B-AF02-2DA2D4D267ED}"/>
                  </a:ext>
                </a:extLst>
              </p:cNvPr>
              <p:cNvSpPr/>
              <p:nvPr/>
            </p:nvSpPr>
            <p:spPr>
              <a:xfrm>
                <a:off x="4815330" y="7748535"/>
                <a:ext cx="95250" cy="104775"/>
              </a:xfrm>
              <a:custGeom>
                <a:avLst/>
                <a:gdLst>
                  <a:gd name="connsiteX0" fmla="*/ 84296 w 95250"/>
                  <a:gd name="connsiteY0" fmla="*/ 93821 h 104775"/>
                  <a:gd name="connsiteX1" fmla="*/ 78581 w 95250"/>
                  <a:gd name="connsiteY1" fmla="*/ 88106 h 104775"/>
                  <a:gd name="connsiteX2" fmla="*/ 84296 w 95250"/>
                  <a:gd name="connsiteY2" fmla="*/ 82391 h 104775"/>
                  <a:gd name="connsiteX3" fmla="*/ 90011 w 95250"/>
                  <a:gd name="connsiteY3" fmla="*/ 88106 h 104775"/>
                  <a:gd name="connsiteX4" fmla="*/ 84296 w 95250"/>
                  <a:gd name="connsiteY4" fmla="*/ 93821 h 104775"/>
                  <a:gd name="connsiteX5" fmla="*/ 71914 w 95250"/>
                  <a:gd name="connsiteY5" fmla="*/ 93821 h 104775"/>
                  <a:gd name="connsiteX6" fmla="*/ 68104 w 95250"/>
                  <a:gd name="connsiteY6" fmla="*/ 90011 h 104775"/>
                  <a:gd name="connsiteX7" fmla="*/ 71914 w 95250"/>
                  <a:gd name="connsiteY7" fmla="*/ 86201 h 104775"/>
                  <a:gd name="connsiteX8" fmla="*/ 75724 w 95250"/>
                  <a:gd name="connsiteY8" fmla="*/ 90011 h 104775"/>
                  <a:gd name="connsiteX9" fmla="*/ 71914 w 95250"/>
                  <a:gd name="connsiteY9" fmla="*/ 93821 h 104775"/>
                  <a:gd name="connsiteX10" fmla="*/ 30956 w 95250"/>
                  <a:gd name="connsiteY10" fmla="*/ 93821 h 104775"/>
                  <a:gd name="connsiteX11" fmla="*/ 27146 w 95250"/>
                  <a:gd name="connsiteY11" fmla="*/ 90011 h 104775"/>
                  <a:gd name="connsiteX12" fmla="*/ 30956 w 95250"/>
                  <a:gd name="connsiteY12" fmla="*/ 86201 h 104775"/>
                  <a:gd name="connsiteX13" fmla="*/ 34766 w 95250"/>
                  <a:gd name="connsiteY13" fmla="*/ 90011 h 104775"/>
                  <a:gd name="connsiteX14" fmla="*/ 30956 w 95250"/>
                  <a:gd name="connsiteY14" fmla="*/ 93821 h 104775"/>
                  <a:gd name="connsiteX15" fmla="*/ 18574 w 95250"/>
                  <a:gd name="connsiteY15" fmla="*/ 93821 h 104775"/>
                  <a:gd name="connsiteX16" fmla="*/ 12859 w 95250"/>
                  <a:gd name="connsiteY16" fmla="*/ 88106 h 104775"/>
                  <a:gd name="connsiteX17" fmla="*/ 18574 w 95250"/>
                  <a:gd name="connsiteY17" fmla="*/ 82391 h 104775"/>
                  <a:gd name="connsiteX18" fmla="*/ 24289 w 95250"/>
                  <a:gd name="connsiteY18" fmla="*/ 88106 h 104775"/>
                  <a:gd name="connsiteX19" fmla="*/ 18574 w 95250"/>
                  <a:gd name="connsiteY19" fmla="*/ 93821 h 104775"/>
                  <a:gd name="connsiteX20" fmla="*/ 14764 w 95250"/>
                  <a:gd name="connsiteY20" fmla="*/ 23336 h 104775"/>
                  <a:gd name="connsiteX21" fmla="*/ 24289 w 95250"/>
                  <a:gd name="connsiteY21" fmla="*/ 13811 h 104775"/>
                  <a:gd name="connsiteX22" fmla="*/ 78581 w 95250"/>
                  <a:gd name="connsiteY22" fmla="*/ 13811 h 104775"/>
                  <a:gd name="connsiteX23" fmla="*/ 88106 w 95250"/>
                  <a:gd name="connsiteY23" fmla="*/ 23336 h 104775"/>
                  <a:gd name="connsiteX24" fmla="*/ 89059 w 95250"/>
                  <a:gd name="connsiteY24" fmla="*/ 67151 h 104775"/>
                  <a:gd name="connsiteX25" fmla="*/ 79534 w 95250"/>
                  <a:gd name="connsiteY25" fmla="*/ 76676 h 104775"/>
                  <a:gd name="connsiteX26" fmla="*/ 22384 w 95250"/>
                  <a:gd name="connsiteY26" fmla="*/ 76676 h 104775"/>
                  <a:gd name="connsiteX27" fmla="*/ 12859 w 95250"/>
                  <a:gd name="connsiteY27" fmla="*/ 67151 h 104775"/>
                  <a:gd name="connsiteX28" fmla="*/ 14764 w 95250"/>
                  <a:gd name="connsiteY28" fmla="*/ 23336 h 104775"/>
                  <a:gd name="connsiteX29" fmla="*/ 77629 w 95250"/>
                  <a:gd name="connsiteY29" fmla="*/ 7144 h 104775"/>
                  <a:gd name="connsiteX30" fmla="*/ 24289 w 95250"/>
                  <a:gd name="connsiteY30" fmla="*/ 7144 h 104775"/>
                  <a:gd name="connsiteX31" fmla="*/ 9049 w 95250"/>
                  <a:gd name="connsiteY31" fmla="*/ 21431 h 104775"/>
                  <a:gd name="connsiteX32" fmla="*/ 7144 w 95250"/>
                  <a:gd name="connsiteY32" fmla="*/ 86201 h 104775"/>
                  <a:gd name="connsiteX33" fmla="*/ 22384 w 95250"/>
                  <a:gd name="connsiteY33" fmla="*/ 101441 h 104775"/>
                  <a:gd name="connsiteX34" fmla="*/ 78581 w 95250"/>
                  <a:gd name="connsiteY34" fmla="*/ 101441 h 104775"/>
                  <a:gd name="connsiteX35" fmla="*/ 93821 w 95250"/>
                  <a:gd name="connsiteY35" fmla="*/ 86201 h 104775"/>
                  <a:gd name="connsiteX36" fmla="*/ 91916 w 95250"/>
                  <a:gd name="connsiteY36" fmla="*/ 21431 h 104775"/>
                  <a:gd name="connsiteX37" fmla="*/ 77629 w 95250"/>
                  <a:gd name="connsiteY37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250" h="104775">
                    <a:moveTo>
                      <a:pt x="84296" y="93821"/>
                    </a:moveTo>
                    <a:cubicBezTo>
                      <a:pt x="81439" y="93821"/>
                      <a:pt x="78581" y="90964"/>
                      <a:pt x="78581" y="88106"/>
                    </a:cubicBezTo>
                    <a:cubicBezTo>
                      <a:pt x="78581" y="85249"/>
                      <a:pt x="81439" y="82391"/>
                      <a:pt x="84296" y="82391"/>
                    </a:cubicBezTo>
                    <a:cubicBezTo>
                      <a:pt x="87154" y="82391"/>
                      <a:pt x="90011" y="85249"/>
                      <a:pt x="90011" y="88106"/>
                    </a:cubicBezTo>
                    <a:cubicBezTo>
                      <a:pt x="90011" y="90964"/>
                      <a:pt x="87154" y="93821"/>
                      <a:pt x="84296" y="93821"/>
                    </a:cubicBezTo>
                    <a:moveTo>
                      <a:pt x="71914" y="93821"/>
                    </a:moveTo>
                    <a:cubicBezTo>
                      <a:pt x="70009" y="93821"/>
                      <a:pt x="68104" y="91916"/>
                      <a:pt x="68104" y="90011"/>
                    </a:cubicBezTo>
                    <a:cubicBezTo>
                      <a:pt x="68104" y="88106"/>
                      <a:pt x="70009" y="86201"/>
                      <a:pt x="71914" y="86201"/>
                    </a:cubicBezTo>
                    <a:cubicBezTo>
                      <a:pt x="73819" y="86201"/>
                      <a:pt x="75724" y="88106"/>
                      <a:pt x="75724" y="90011"/>
                    </a:cubicBezTo>
                    <a:cubicBezTo>
                      <a:pt x="75724" y="91916"/>
                      <a:pt x="73819" y="93821"/>
                      <a:pt x="71914" y="93821"/>
                    </a:cubicBezTo>
                    <a:moveTo>
                      <a:pt x="30956" y="93821"/>
                    </a:moveTo>
                    <a:cubicBezTo>
                      <a:pt x="29051" y="93821"/>
                      <a:pt x="27146" y="91916"/>
                      <a:pt x="27146" y="90011"/>
                    </a:cubicBezTo>
                    <a:cubicBezTo>
                      <a:pt x="27146" y="88106"/>
                      <a:pt x="29051" y="86201"/>
                      <a:pt x="30956" y="86201"/>
                    </a:cubicBezTo>
                    <a:cubicBezTo>
                      <a:pt x="33814" y="86201"/>
                      <a:pt x="34766" y="88106"/>
                      <a:pt x="34766" y="90011"/>
                    </a:cubicBezTo>
                    <a:cubicBezTo>
                      <a:pt x="35719" y="91916"/>
                      <a:pt x="33814" y="93821"/>
                      <a:pt x="30956" y="93821"/>
                    </a:cubicBezTo>
                    <a:moveTo>
                      <a:pt x="18574" y="93821"/>
                    </a:moveTo>
                    <a:cubicBezTo>
                      <a:pt x="15716" y="93821"/>
                      <a:pt x="12859" y="90964"/>
                      <a:pt x="12859" y="88106"/>
                    </a:cubicBezTo>
                    <a:cubicBezTo>
                      <a:pt x="12859" y="85249"/>
                      <a:pt x="15716" y="82391"/>
                      <a:pt x="18574" y="82391"/>
                    </a:cubicBezTo>
                    <a:cubicBezTo>
                      <a:pt x="21431" y="82391"/>
                      <a:pt x="24289" y="85249"/>
                      <a:pt x="24289" y="88106"/>
                    </a:cubicBezTo>
                    <a:cubicBezTo>
                      <a:pt x="24289" y="90964"/>
                      <a:pt x="22384" y="93821"/>
                      <a:pt x="18574" y="93821"/>
                    </a:cubicBezTo>
                    <a:moveTo>
                      <a:pt x="14764" y="23336"/>
                    </a:moveTo>
                    <a:cubicBezTo>
                      <a:pt x="14764" y="18574"/>
                      <a:pt x="19526" y="13811"/>
                      <a:pt x="24289" y="13811"/>
                    </a:cubicBezTo>
                    <a:lnTo>
                      <a:pt x="78581" y="13811"/>
                    </a:lnTo>
                    <a:cubicBezTo>
                      <a:pt x="83344" y="13811"/>
                      <a:pt x="88106" y="17621"/>
                      <a:pt x="88106" y="23336"/>
                    </a:cubicBezTo>
                    <a:cubicBezTo>
                      <a:pt x="88106" y="40481"/>
                      <a:pt x="89059" y="50006"/>
                      <a:pt x="89059" y="67151"/>
                    </a:cubicBezTo>
                    <a:cubicBezTo>
                      <a:pt x="89059" y="72866"/>
                      <a:pt x="85249" y="76676"/>
                      <a:pt x="79534" y="76676"/>
                    </a:cubicBezTo>
                    <a:lnTo>
                      <a:pt x="22384" y="76676"/>
                    </a:lnTo>
                    <a:cubicBezTo>
                      <a:pt x="17621" y="76676"/>
                      <a:pt x="12859" y="72866"/>
                      <a:pt x="12859" y="67151"/>
                    </a:cubicBezTo>
                    <a:cubicBezTo>
                      <a:pt x="13811" y="49054"/>
                      <a:pt x="14764" y="40481"/>
                      <a:pt x="14764" y="23336"/>
                    </a:cubicBezTo>
                    <a:moveTo>
                      <a:pt x="77629" y="7144"/>
                    </a:moveTo>
                    <a:lnTo>
                      <a:pt x="24289" y="7144"/>
                    </a:lnTo>
                    <a:cubicBezTo>
                      <a:pt x="16669" y="7144"/>
                      <a:pt x="9049" y="12859"/>
                      <a:pt x="9049" y="21431"/>
                    </a:cubicBezTo>
                    <a:cubicBezTo>
                      <a:pt x="9049" y="43339"/>
                      <a:pt x="8096" y="65246"/>
                      <a:pt x="7144" y="86201"/>
                    </a:cubicBezTo>
                    <a:cubicBezTo>
                      <a:pt x="7144" y="94774"/>
                      <a:pt x="13811" y="101441"/>
                      <a:pt x="22384" y="101441"/>
                    </a:cubicBezTo>
                    <a:lnTo>
                      <a:pt x="78581" y="101441"/>
                    </a:lnTo>
                    <a:cubicBezTo>
                      <a:pt x="87154" y="101441"/>
                      <a:pt x="93821" y="94774"/>
                      <a:pt x="93821" y="86201"/>
                    </a:cubicBezTo>
                    <a:cubicBezTo>
                      <a:pt x="93821" y="64294"/>
                      <a:pt x="92869" y="42386"/>
                      <a:pt x="91916" y="21431"/>
                    </a:cubicBezTo>
                    <a:cubicBezTo>
                      <a:pt x="92869" y="12859"/>
                      <a:pt x="86201" y="7144"/>
                      <a:pt x="77629" y="7144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</p:grpSp>
        <p:sp>
          <p:nvSpPr>
            <p:cNvPr id="332" name="TextBox 331">
              <a:extLst>
                <a:ext uri="{FF2B5EF4-FFF2-40B4-BE49-F238E27FC236}">
                  <a16:creationId xmlns="" xmlns:a16="http://schemas.microsoft.com/office/drawing/2014/main" id="{AB6E7F02-3AAD-4D50-8519-25C56694281B}"/>
                </a:ext>
              </a:extLst>
            </p:cNvPr>
            <p:cNvSpPr txBox="1"/>
            <p:nvPr/>
          </p:nvSpPr>
          <p:spPr>
            <a:xfrm>
              <a:off x="10435564" y="2308169"/>
              <a:ext cx="1109320" cy="289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100" dirty="0">
                  <a:solidFill>
                    <a:schemeClr val="accent1"/>
                  </a:solidFill>
                  <a:latin typeface="Parisine Office" panose="020B0503050000020004" pitchFamily="34" charset="0"/>
                </a:rPr>
                <a:t>Tramway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ACC214F-B6E1-4F73-BB58-6BFEE563E668}"/>
              </a:ext>
            </a:extLst>
          </p:cNvPr>
          <p:cNvGrpSpPr/>
          <p:nvPr/>
        </p:nvGrpSpPr>
        <p:grpSpPr>
          <a:xfrm>
            <a:off x="7816248" y="2117529"/>
            <a:ext cx="1149695" cy="194722"/>
            <a:chOff x="9761263" y="2750319"/>
            <a:chExt cx="1964245" cy="332681"/>
          </a:xfrm>
        </p:grpSpPr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2188C00D-8CB5-4144-96AC-ED9D8E3E4AA6}"/>
                </a:ext>
              </a:extLst>
            </p:cNvPr>
            <p:cNvGrpSpPr/>
            <p:nvPr/>
          </p:nvGrpSpPr>
          <p:grpSpPr>
            <a:xfrm>
              <a:off x="9761263" y="2750319"/>
              <a:ext cx="332681" cy="332681"/>
              <a:chOff x="5108700" y="7708513"/>
              <a:chExt cx="190500" cy="190500"/>
            </a:xfrm>
          </p:grpSpPr>
          <p:sp>
            <p:nvSpPr>
              <p:cNvPr id="371" name="Freeform: Shape 370">
                <a:extLst>
                  <a:ext uri="{FF2B5EF4-FFF2-40B4-BE49-F238E27FC236}">
                    <a16:creationId xmlns="" xmlns:a16="http://schemas.microsoft.com/office/drawing/2014/main" id="{6CEC95E4-74E7-4BE7-B04E-9C8A443BA8A4}"/>
                  </a:ext>
                </a:extLst>
              </p:cNvPr>
              <p:cNvSpPr/>
              <p:nvPr/>
            </p:nvSpPr>
            <p:spPr>
              <a:xfrm>
                <a:off x="5108700" y="7708513"/>
                <a:ext cx="190500" cy="190500"/>
              </a:xfrm>
              <a:custGeom>
                <a:avLst/>
                <a:gdLst>
                  <a:gd name="connsiteX0" fmla="*/ 96679 w 190500"/>
                  <a:gd name="connsiteY0" fmla="*/ 184325 h 190500"/>
                  <a:gd name="connsiteX1" fmla="*/ 185261 w 190500"/>
                  <a:gd name="connsiteY1" fmla="*/ 95743 h 190500"/>
                  <a:gd name="connsiteX2" fmla="*/ 96679 w 190500"/>
                  <a:gd name="connsiteY2" fmla="*/ 7160 h 190500"/>
                  <a:gd name="connsiteX3" fmla="*/ 7144 w 190500"/>
                  <a:gd name="connsiteY3" fmla="*/ 94790 h 190500"/>
                  <a:gd name="connsiteX4" fmla="*/ 96679 w 190500"/>
                  <a:gd name="connsiteY4" fmla="*/ 1843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6679" y="184325"/>
                    </a:moveTo>
                    <a:cubicBezTo>
                      <a:pt x="146209" y="184325"/>
                      <a:pt x="185261" y="144320"/>
                      <a:pt x="185261" y="95743"/>
                    </a:cubicBezTo>
                    <a:cubicBezTo>
                      <a:pt x="185261" y="46213"/>
                      <a:pt x="145256" y="7160"/>
                      <a:pt x="96679" y="7160"/>
                    </a:cubicBezTo>
                    <a:cubicBezTo>
                      <a:pt x="47149" y="6208"/>
                      <a:pt x="7144" y="46213"/>
                      <a:pt x="7144" y="94790"/>
                    </a:cubicBezTo>
                    <a:cubicBezTo>
                      <a:pt x="7144" y="144320"/>
                      <a:pt x="47149" y="184325"/>
                      <a:pt x="96679" y="184325"/>
                    </a:cubicBezTo>
                  </a:path>
                </a:pathLst>
              </a:custGeom>
              <a:solidFill>
                <a:srgbClr val="00AA9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="" xmlns:a16="http://schemas.microsoft.com/office/drawing/2014/main" id="{D363D1DC-AACE-4262-B552-4DB08D75915C}"/>
                  </a:ext>
                </a:extLst>
              </p:cNvPr>
              <p:cNvSpPr/>
              <p:nvPr/>
            </p:nvSpPr>
            <p:spPr>
              <a:xfrm>
                <a:off x="5137275" y="7740915"/>
                <a:ext cx="133350" cy="123825"/>
              </a:xfrm>
              <a:custGeom>
                <a:avLst/>
                <a:gdLst>
                  <a:gd name="connsiteX0" fmla="*/ 81439 w 133350"/>
                  <a:gd name="connsiteY0" fmla="*/ 16669 h 123825"/>
                  <a:gd name="connsiteX1" fmla="*/ 53816 w 133350"/>
                  <a:gd name="connsiteY1" fmla="*/ 16669 h 123825"/>
                  <a:gd name="connsiteX2" fmla="*/ 50959 w 133350"/>
                  <a:gd name="connsiteY2" fmla="*/ 13811 h 123825"/>
                  <a:gd name="connsiteX3" fmla="*/ 53816 w 133350"/>
                  <a:gd name="connsiteY3" fmla="*/ 10954 h 123825"/>
                  <a:gd name="connsiteX4" fmla="*/ 81439 w 133350"/>
                  <a:gd name="connsiteY4" fmla="*/ 10954 h 123825"/>
                  <a:gd name="connsiteX5" fmla="*/ 84296 w 133350"/>
                  <a:gd name="connsiteY5" fmla="*/ 13811 h 123825"/>
                  <a:gd name="connsiteX6" fmla="*/ 81439 w 133350"/>
                  <a:gd name="connsiteY6" fmla="*/ 16669 h 123825"/>
                  <a:gd name="connsiteX7" fmla="*/ 113824 w 133350"/>
                  <a:gd name="connsiteY7" fmla="*/ 30956 h 123825"/>
                  <a:gd name="connsiteX8" fmla="*/ 113824 w 133350"/>
                  <a:gd name="connsiteY8" fmla="*/ 50006 h 123825"/>
                  <a:gd name="connsiteX9" fmla="*/ 113824 w 133350"/>
                  <a:gd name="connsiteY9" fmla="*/ 74771 h 123825"/>
                  <a:gd name="connsiteX10" fmla="*/ 108109 w 133350"/>
                  <a:gd name="connsiteY10" fmla="*/ 80486 h 123825"/>
                  <a:gd name="connsiteX11" fmla="*/ 28099 w 133350"/>
                  <a:gd name="connsiteY11" fmla="*/ 80486 h 123825"/>
                  <a:gd name="connsiteX12" fmla="*/ 22384 w 133350"/>
                  <a:gd name="connsiteY12" fmla="*/ 74771 h 123825"/>
                  <a:gd name="connsiteX13" fmla="*/ 22384 w 133350"/>
                  <a:gd name="connsiteY13" fmla="*/ 50959 h 123825"/>
                  <a:gd name="connsiteX14" fmla="*/ 22384 w 133350"/>
                  <a:gd name="connsiteY14" fmla="*/ 30956 h 123825"/>
                  <a:gd name="connsiteX15" fmla="*/ 22384 w 133350"/>
                  <a:gd name="connsiteY15" fmla="*/ 24289 h 123825"/>
                  <a:gd name="connsiteX16" fmla="*/ 26194 w 133350"/>
                  <a:gd name="connsiteY16" fmla="*/ 20479 h 123825"/>
                  <a:gd name="connsiteX17" fmla="*/ 110966 w 133350"/>
                  <a:gd name="connsiteY17" fmla="*/ 20479 h 123825"/>
                  <a:gd name="connsiteX18" fmla="*/ 114776 w 133350"/>
                  <a:gd name="connsiteY18" fmla="*/ 24289 h 123825"/>
                  <a:gd name="connsiteX19" fmla="*/ 114776 w 133350"/>
                  <a:gd name="connsiteY19" fmla="*/ 30956 h 123825"/>
                  <a:gd name="connsiteX20" fmla="*/ 110014 w 133350"/>
                  <a:gd name="connsiteY20" fmla="*/ 99536 h 123825"/>
                  <a:gd name="connsiteX21" fmla="*/ 106204 w 133350"/>
                  <a:gd name="connsiteY21" fmla="*/ 95726 h 123825"/>
                  <a:gd name="connsiteX22" fmla="*/ 110014 w 133350"/>
                  <a:gd name="connsiteY22" fmla="*/ 91916 h 123825"/>
                  <a:gd name="connsiteX23" fmla="*/ 113824 w 133350"/>
                  <a:gd name="connsiteY23" fmla="*/ 95726 h 123825"/>
                  <a:gd name="connsiteX24" fmla="*/ 110014 w 133350"/>
                  <a:gd name="connsiteY24" fmla="*/ 99536 h 123825"/>
                  <a:gd name="connsiteX25" fmla="*/ 98584 w 133350"/>
                  <a:gd name="connsiteY25" fmla="*/ 99536 h 123825"/>
                  <a:gd name="connsiteX26" fmla="*/ 94774 w 133350"/>
                  <a:gd name="connsiteY26" fmla="*/ 95726 h 123825"/>
                  <a:gd name="connsiteX27" fmla="*/ 98584 w 133350"/>
                  <a:gd name="connsiteY27" fmla="*/ 91916 h 123825"/>
                  <a:gd name="connsiteX28" fmla="*/ 102394 w 133350"/>
                  <a:gd name="connsiteY28" fmla="*/ 95726 h 123825"/>
                  <a:gd name="connsiteX29" fmla="*/ 98584 w 133350"/>
                  <a:gd name="connsiteY29" fmla="*/ 99536 h 123825"/>
                  <a:gd name="connsiteX30" fmla="*/ 35719 w 133350"/>
                  <a:gd name="connsiteY30" fmla="*/ 99536 h 123825"/>
                  <a:gd name="connsiteX31" fmla="*/ 31909 w 133350"/>
                  <a:gd name="connsiteY31" fmla="*/ 95726 h 123825"/>
                  <a:gd name="connsiteX32" fmla="*/ 35719 w 133350"/>
                  <a:gd name="connsiteY32" fmla="*/ 91916 h 123825"/>
                  <a:gd name="connsiteX33" fmla="*/ 39529 w 133350"/>
                  <a:gd name="connsiteY33" fmla="*/ 95726 h 123825"/>
                  <a:gd name="connsiteX34" fmla="*/ 35719 w 133350"/>
                  <a:gd name="connsiteY34" fmla="*/ 99536 h 123825"/>
                  <a:gd name="connsiteX35" fmla="*/ 25241 w 133350"/>
                  <a:gd name="connsiteY35" fmla="*/ 99536 h 123825"/>
                  <a:gd name="connsiteX36" fmla="*/ 21431 w 133350"/>
                  <a:gd name="connsiteY36" fmla="*/ 95726 h 123825"/>
                  <a:gd name="connsiteX37" fmla="*/ 25241 w 133350"/>
                  <a:gd name="connsiteY37" fmla="*/ 91916 h 123825"/>
                  <a:gd name="connsiteX38" fmla="*/ 29051 w 133350"/>
                  <a:gd name="connsiteY38" fmla="*/ 95726 h 123825"/>
                  <a:gd name="connsiteX39" fmla="*/ 25241 w 133350"/>
                  <a:gd name="connsiteY39" fmla="*/ 99536 h 123825"/>
                  <a:gd name="connsiteX40" fmla="*/ 123349 w 133350"/>
                  <a:gd name="connsiteY40" fmla="*/ 28099 h 123825"/>
                  <a:gd name="connsiteX41" fmla="*/ 119539 w 133350"/>
                  <a:gd name="connsiteY41" fmla="*/ 28099 h 123825"/>
                  <a:gd name="connsiteX42" fmla="*/ 119539 w 133350"/>
                  <a:gd name="connsiteY42" fmla="*/ 16669 h 123825"/>
                  <a:gd name="connsiteX43" fmla="*/ 110014 w 133350"/>
                  <a:gd name="connsiteY43" fmla="*/ 7144 h 123825"/>
                  <a:gd name="connsiteX44" fmla="*/ 24289 w 133350"/>
                  <a:gd name="connsiteY44" fmla="*/ 7144 h 123825"/>
                  <a:gd name="connsiteX45" fmla="*/ 14764 w 133350"/>
                  <a:gd name="connsiteY45" fmla="*/ 16669 h 123825"/>
                  <a:gd name="connsiteX46" fmla="*/ 14764 w 133350"/>
                  <a:gd name="connsiteY46" fmla="*/ 28099 h 123825"/>
                  <a:gd name="connsiteX47" fmla="*/ 10954 w 133350"/>
                  <a:gd name="connsiteY47" fmla="*/ 28099 h 123825"/>
                  <a:gd name="connsiteX48" fmla="*/ 7144 w 133350"/>
                  <a:gd name="connsiteY48" fmla="*/ 31909 h 123825"/>
                  <a:gd name="connsiteX49" fmla="*/ 7144 w 133350"/>
                  <a:gd name="connsiteY49" fmla="*/ 49054 h 123825"/>
                  <a:gd name="connsiteX50" fmla="*/ 10954 w 133350"/>
                  <a:gd name="connsiteY50" fmla="*/ 52864 h 123825"/>
                  <a:gd name="connsiteX51" fmla="*/ 14764 w 133350"/>
                  <a:gd name="connsiteY51" fmla="*/ 52864 h 123825"/>
                  <a:gd name="connsiteX52" fmla="*/ 14764 w 133350"/>
                  <a:gd name="connsiteY52" fmla="*/ 100489 h 123825"/>
                  <a:gd name="connsiteX53" fmla="*/ 24289 w 133350"/>
                  <a:gd name="connsiteY53" fmla="*/ 110014 h 123825"/>
                  <a:gd name="connsiteX54" fmla="*/ 110014 w 133350"/>
                  <a:gd name="connsiteY54" fmla="*/ 110014 h 123825"/>
                  <a:gd name="connsiteX55" fmla="*/ 119539 w 133350"/>
                  <a:gd name="connsiteY55" fmla="*/ 100489 h 123825"/>
                  <a:gd name="connsiteX56" fmla="*/ 119539 w 133350"/>
                  <a:gd name="connsiteY56" fmla="*/ 52864 h 123825"/>
                  <a:gd name="connsiteX57" fmla="*/ 123349 w 133350"/>
                  <a:gd name="connsiteY57" fmla="*/ 52864 h 123825"/>
                  <a:gd name="connsiteX58" fmla="*/ 127159 w 133350"/>
                  <a:gd name="connsiteY58" fmla="*/ 49054 h 123825"/>
                  <a:gd name="connsiteX59" fmla="*/ 127159 w 133350"/>
                  <a:gd name="connsiteY59" fmla="*/ 30956 h 123825"/>
                  <a:gd name="connsiteX60" fmla="*/ 123349 w 133350"/>
                  <a:gd name="connsiteY60" fmla="*/ 28099 h 123825"/>
                  <a:gd name="connsiteX61" fmla="*/ 25241 w 133350"/>
                  <a:gd name="connsiteY61" fmla="*/ 110014 h 123825"/>
                  <a:gd name="connsiteX62" fmla="*/ 24289 w 133350"/>
                  <a:gd name="connsiteY62" fmla="*/ 110014 h 123825"/>
                  <a:gd name="connsiteX63" fmla="*/ 24289 w 133350"/>
                  <a:gd name="connsiteY63" fmla="*/ 110966 h 123825"/>
                  <a:gd name="connsiteX64" fmla="*/ 24289 w 133350"/>
                  <a:gd name="connsiteY64" fmla="*/ 115729 h 123825"/>
                  <a:gd name="connsiteX65" fmla="*/ 27146 w 133350"/>
                  <a:gd name="connsiteY65" fmla="*/ 118586 h 123825"/>
                  <a:gd name="connsiteX66" fmla="*/ 40481 w 133350"/>
                  <a:gd name="connsiteY66" fmla="*/ 118586 h 123825"/>
                  <a:gd name="connsiteX67" fmla="*/ 43339 w 133350"/>
                  <a:gd name="connsiteY67" fmla="*/ 115729 h 123825"/>
                  <a:gd name="connsiteX68" fmla="*/ 43339 w 133350"/>
                  <a:gd name="connsiteY68" fmla="*/ 110966 h 123825"/>
                  <a:gd name="connsiteX69" fmla="*/ 43339 w 133350"/>
                  <a:gd name="connsiteY69" fmla="*/ 110014 h 123825"/>
                  <a:gd name="connsiteX70" fmla="*/ 25241 w 133350"/>
                  <a:gd name="connsiteY70" fmla="*/ 110014 h 123825"/>
                  <a:gd name="connsiteX71" fmla="*/ 110014 w 133350"/>
                  <a:gd name="connsiteY71" fmla="*/ 110014 h 123825"/>
                  <a:gd name="connsiteX72" fmla="*/ 92869 w 133350"/>
                  <a:gd name="connsiteY72" fmla="*/ 110014 h 123825"/>
                  <a:gd name="connsiteX73" fmla="*/ 92869 w 133350"/>
                  <a:gd name="connsiteY73" fmla="*/ 110966 h 123825"/>
                  <a:gd name="connsiteX74" fmla="*/ 92869 w 133350"/>
                  <a:gd name="connsiteY74" fmla="*/ 115729 h 123825"/>
                  <a:gd name="connsiteX75" fmla="*/ 95726 w 133350"/>
                  <a:gd name="connsiteY75" fmla="*/ 118586 h 123825"/>
                  <a:gd name="connsiteX76" fmla="*/ 109061 w 133350"/>
                  <a:gd name="connsiteY76" fmla="*/ 118586 h 123825"/>
                  <a:gd name="connsiteX77" fmla="*/ 111919 w 133350"/>
                  <a:gd name="connsiteY77" fmla="*/ 115729 h 123825"/>
                  <a:gd name="connsiteX78" fmla="*/ 111919 w 133350"/>
                  <a:gd name="connsiteY78" fmla="*/ 110966 h 123825"/>
                  <a:gd name="connsiteX79" fmla="*/ 111919 w 133350"/>
                  <a:gd name="connsiteY79" fmla="*/ 110014 h 123825"/>
                  <a:gd name="connsiteX80" fmla="*/ 110014 w 133350"/>
                  <a:gd name="connsiteY80" fmla="*/ 1100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133350" h="123825">
                    <a:moveTo>
                      <a:pt x="81439" y="16669"/>
                    </a:moveTo>
                    <a:lnTo>
                      <a:pt x="53816" y="16669"/>
                    </a:lnTo>
                    <a:cubicBezTo>
                      <a:pt x="52864" y="16669"/>
                      <a:pt x="50959" y="15716"/>
                      <a:pt x="50959" y="13811"/>
                    </a:cubicBezTo>
                    <a:cubicBezTo>
                      <a:pt x="50959" y="12859"/>
                      <a:pt x="51911" y="10954"/>
                      <a:pt x="53816" y="10954"/>
                    </a:cubicBezTo>
                    <a:lnTo>
                      <a:pt x="81439" y="10954"/>
                    </a:lnTo>
                    <a:cubicBezTo>
                      <a:pt x="82391" y="10954"/>
                      <a:pt x="84296" y="11906"/>
                      <a:pt x="84296" y="13811"/>
                    </a:cubicBezTo>
                    <a:cubicBezTo>
                      <a:pt x="84296" y="14764"/>
                      <a:pt x="83344" y="16669"/>
                      <a:pt x="81439" y="16669"/>
                    </a:cubicBezTo>
                    <a:moveTo>
                      <a:pt x="113824" y="30956"/>
                    </a:moveTo>
                    <a:lnTo>
                      <a:pt x="113824" y="50006"/>
                    </a:lnTo>
                    <a:lnTo>
                      <a:pt x="113824" y="74771"/>
                    </a:lnTo>
                    <a:cubicBezTo>
                      <a:pt x="113824" y="78581"/>
                      <a:pt x="110966" y="80486"/>
                      <a:pt x="108109" y="80486"/>
                    </a:cubicBezTo>
                    <a:lnTo>
                      <a:pt x="28099" y="80486"/>
                    </a:lnTo>
                    <a:cubicBezTo>
                      <a:pt x="24289" y="80486"/>
                      <a:pt x="22384" y="77629"/>
                      <a:pt x="22384" y="74771"/>
                    </a:cubicBezTo>
                    <a:lnTo>
                      <a:pt x="22384" y="50959"/>
                    </a:lnTo>
                    <a:lnTo>
                      <a:pt x="22384" y="30956"/>
                    </a:lnTo>
                    <a:lnTo>
                      <a:pt x="22384" y="24289"/>
                    </a:lnTo>
                    <a:cubicBezTo>
                      <a:pt x="22384" y="22384"/>
                      <a:pt x="24289" y="20479"/>
                      <a:pt x="26194" y="20479"/>
                    </a:cubicBezTo>
                    <a:lnTo>
                      <a:pt x="110966" y="20479"/>
                    </a:lnTo>
                    <a:cubicBezTo>
                      <a:pt x="112871" y="20479"/>
                      <a:pt x="114776" y="22384"/>
                      <a:pt x="114776" y="24289"/>
                    </a:cubicBezTo>
                    <a:lnTo>
                      <a:pt x="114776" y="30956"/>
                    </a:lnTo>
                    <a:close/>
                    <a:moveTo>
                      <a:pt x="110014" y="99536"/>
                    </a:moveTo>
                    <a:cubicBezTo>
                      <a:pt x="108109" y="99536"/>
                      <a:pt x="106204" y="97631"/>
                      <a:pt x="106204" y="95726"/>
                    </a:cubicBezTo>
                    <a:cubicBezTo>
                      <a:pt x="106204" y="93821"/>
                      <a:pt x="108109" y="91916"/>
                      <a:pt x="110014" y="91916"/>
                    </a:cubicBezTo>
                    <a:cubicBezTo>
                      <a:pt x="111919" y="91916"/>
                      <a:pt x="113824" y="93821"/>
                      <a:pt x="113824" y="95726"/>
                    </a:cubicBezTo>
                    <a:cubicBezTo>
                      <a:pt x="113824" y="98584"/>
                      <a:pt x="111919" y="99536"/>
                      <a:pt x="110014" y="99536"/>
                    </a:cubicBezTo>
                    <a:moveTo>
                      <a:pt x="98584" y="99536"/>
                    </a:moveTo>
                    <a:cubicBezTo>
                      <a:pt x="96679" y="99536"/>
                      <a:pt x="94774" y="97631"/>
                      <a:pt x="94774" y="95726"/>
                    </a:cubicBezTo>
                    <a:cubicBezTo>
                      <a:pt x="94774" y="93821"/>
                      <a:pt x="96679" y="91916"/>
                      <a:pt x="98584" y="91916"/>
                    </a:cubicBezTo>
                    <a:cubicBezTo>
                      <a:pt x="100489" y="91916"/>
                      <a:pt x="102394" y="93821"/>
                      <a:pt x="102394" y="95726"/>
                    </a:cubicBezTo>
                    <a:cubicBezTo>
                      <a:pt x="102394" y="98584"/>
                      <a:pt x="101441" y="99536"/>
                      <a:pt x="98584" y="99536"/>
                    </a:cubicBezTo>
                    <a:moveTo>
                      <a:pt x="35719" y="99536"/>
                    </a:moveTo>
                    <a:cubicBezTo>
                      <a:pt x="33814" y="99536"/>
                      <a:pt x="31909" y="97631"/>
                      <a:pt x="31909" y="95726"/>
                    </a:cubicBezTo>
                    <a:cubicBezTo>
                      <a:pt x="31909" y="93821"/>
                      <a:pt x="33814" y="91916"/>
                      <a:pt x="35719" y="91916"/>
                    </a:cubicBezTo>
                    <a:cubicBezTo>
                      <a:pt x="37624" y="91916"/>
                      <a:pt x="39529" y="93821"/>
                      <a:pt x="39529" y="95726"/>
                    </a:cubicBezTo>
                    <a:cubicBezTo>
                      <a:pt x="40481" y="98584"/>
                      <a:pt x="38576" y="99536"/>
                      <a:pt x="35719" y="99536"/>
                    </a:cubicBezTo>
                    <a:moveTo>
                      <a:pt x="25241" y="99536"/>
                    </a:moveTo>
                    <a:cubicBezTo>
                      <a:pt x="23336" y="99536"/>
                      <a:pt x="21431" y="97631"/>
                      <a:pt x="21431" y="95726"/>
                    </a:cubicBezTo>
                    <a:cubicBezTo>
                      <a:pt x="21431" y="93821"/>
                      <a:pt x="23336" y="91916"/>
                      <a:pt x="25241" y="91916"/>
                    </a:cubicBezTo>
                    <a:cubicBezTo>
                      <a:pt x="27146" y="91916"/>
                      <a:pt x="29051" y="93821"/>
                      <a:pt x="29051" y="95726"/>
                    </a:cubicBezTo>
                    <a:cubicBezTo>
                      <a:pt x="29051" y="98584"/>
                      <a:pt x="27146" y="99536"/>
                      <a:pt x="25241" y="99536"/>
                    </a:cubicBezTo>
                    <a:moveTo>
                      <a:pt x="123349" y="28099"/>
                    </a:moveTo>
                    <a:lnTo>
                      <a:pt x="119539" y="28099"/>
                    </a:lnTo>
                    <a:lnTo>
                      <a:pt x="119539" y="16669"/>
                    </a:lnTo>
                    <a:cubicBezTo>
                      <a:pt x="119539" y="11906"/>
                      <a:pt x="115729" y="7144"/>
                      <a:pt x="110014" y="7144"/>
                    </a:cubicBezTo>
                    <a:lnTo>
                      <a:pt x="24289" y="7144"/>
                    </a:lnTo>
                    <a:cubicBezTo>
                      <a:pt x="19526" y="7144"/>
                      <a:pt x="14764" y="10954"/>
                      <a:pt x="14764" y="16669"/>
                    </a:cubicBezTo>
                    <a:lnTo>
                      <a:pt x="14764" y="28099"/>
                    </a:lnTo>
                    <a:lnTo>
                      <a:pt x="10954" y="28099"/>
                    </a:lnTo>
                    <a:cubicBezTo>
                      <a:pt x="9049" y="28099"/>
                      <a:pt x="7144" y="30004"/>
                      <a:pt x="7144" y="31909"/>
                    </a:cubicBezTo>
                    <a:lnTo>
                      <a:pt x="7144" y="49054"/>
                    </a:lnTo>
                    <a:cubicBezTo>
                      <a:pt x="7144" y="50959"/>
                      <a:pt x="9049" y="52864"/>
                      <a:pt x="10954" y="52864"/>
                    </a:cubicBezTo>
                    <a:lnTo>
                      <a:pt x="14764" y="52864"/>
                    </a:lnTo>
                    <a:lnTo>
                      <a:pt x="14764" y="100489"/>
                    </a:lnTo>
                    <a:cubicBezTo>
                      <a:pt x="14764" y="105251"/>
                      <a:pt x="18574" y="110014"/>
                      <a:pt x="24289" y="110014"/>
                    </a:cubicBezTo>
                    <a:lnTo>
                      <a:pt x="110014" y="110014"/>
                    </a:lnTo>
                    <a:cubicBezTo>
                      <a:pt x="114776" y="110014"/>
                      <a:pt x="119539" y="106204"/>
                      <a:pt x="119539" y="100489"/>
                    </a:cubicBezTo>
                    <a:lnTo>
                      <a:pt x="119539" y="52864"/>
                    </a:lnTo>
                    <a:lnTo>
                      <a:pt x="123349" y="52864"/>
                    </a:lnTo>
                    <a:cubicBezTo>
                      <a:pt x="125254" y="52864"/>
                      <a:pt x="127159" y="50959"/>
                      <a:pt x="127159" y="49054"/>
                    </a:cubicBezTo>
                    <a:lnTo>
                      <a:pt x="127159" y="30956"/>
                    </a:lnTo>
                    <a:cubicBezTo>
                      <a:pt x="126206" y="30004"/>
                      <a:pt x="125254" y="28099"/>
                      <a:pt x="123349" y="28099"/>
                    </a:cubicBezTo>
                    <a:moveTo>
                      <a:pt x="25241" y="110014"/>
                    </a:moveTo>
                    <a:lnTo>
                      <a:pt x="24289" y="110014"/>
                    </a:lnTo>
                    <a:lnTo>
                      <a:pt x="24289" y="110966"/>
                    </a:lnTo>
                    <a:lnTo>
                      <a:pt x="24289" y="115729"/>
                    </a:lnTo>
                    <a:cubicBezTo>
                      <a:pt x="24289" y="117634"/>
                      <a:pt x="25241" y="118586"/>
                      <a:pt x="27146" y="118586"/>
                    </a:cubicBezTo>
                    <a:lnTo>
                      <a:pt x="40481" y="118586"/>
                    </a:lnTo>
                    <a:cubicBezTo>
                      <a:pt x="42386" y="118586"/>
                      <a:pt x="43339" y="117634"/>
                      <a:pt x="43339" y="115729"/>
                    </a:cubicBezTo>
                    <a:lnTo>
                      <a:pt x="43339" y="110966"/>
                    </a:lnTo>
                    <a:lnTo>
                      <a:pt x="43339" y="110014"/>
                    </a:lnTo>
                    <a:lnTo>
                      <a:pt x="25241" y="110014"/>
                    </a:lnTo>
                    <a:close/>
                    <a:moveTo>
                      <a:pt x="110014" y="110014"/>
                    </a:moveTo>
                    <a:lnTo>
                      <a:pt x="92869" y="110014"/>
                    </a:lnTo>
                    <a:lnTo>
                      <a:pt x="92869" y="110966"/>
                    </a:lnTo>
                    <a:lnTo>
                      <a:pt x="92869" y="115729"/>
                    </a:lnTo>
                    <a:cubicBezTo>
                      <a:pt x="92869" y="117634"/>
                      <a:pt x="93821" y="118586"/>
                      <a:pt x="95726" y="118586"/>
                    </a:cubicBezTo>
                    <a:lnTo>
                      <a:pt x="109061" y="118586"/>
                    </a:lnTo>
                    <a:cubicBezTo>
                      <a:pt x="110966" y="118586"/>
                      <a:pt x="111919" y="117634"/>
                      <a:pt x="111919" y="115729"/>
                    </a:cubicBezTo>
                    <a:lnTo>
                      <a:pt x="111919" y="110966"/>
                    </a:lnTo>
                    <a:lnTo>
                      <a:pt x="111919" y="110014"/>
                    </a:lnTo>
                    <a:lnTo>
                      <a:pt x="110014" y="11001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</p:grpSp>
        <p:sp>
          <p:nvSpPr>
            <p:cNvPr id="333" name="TextBox 332">
              <a:extLst>
                <a:ext uri="{FF2B5EF4-FFF2-40B4-BE49-F238E27FC236}">
                  <a16:creationId xmlns="" xmlns:a16="http://schemas.microsoft.com/office/drawing/2014/main" id="{5B1D0E4C-75C4-4944-B2D7-154A0A0E1950}"/>
                </a:ext>
              </a:extLst>
            </p:cNvPr>
            <p:cNvSpPr txBox="1"/>
            <p:nvPr/>
          </p:nvSpPr>
          <p:spPr>
            <a:xfrm>
              <a:off x="10435562" y="2766587"/>
              <a:ext cx="1289946" cy="289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100" dirty="0">
                  <a:solidFill>
                    <a:schemeClr val="tx2"/>
                  </a:solidFill>
                  <a:latin typeface="Parisine Office" panose="020B0503050000020004" pitchFamily="34" charset="0"/>
                </a:rPr>
                <a:t>Bus &amp; Car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46B28948-7CB8-4552-87DC-0793E8846773}"/>
              </a:ext>
            </a:extLst>
          </p:cNvPr>
          <p:cNvGrpSpPr/>
          <p:nvPr/>
        </p:nvGrpSpPr>
        <p:grpSpPr>
          <a:xfrm>
            <a:off x="7816247" y="2466670"/>
            <a:ext cx="958113" cy="194722"/>
            <a:chOff x="9761263" y="3215841"/>
            <a:chExt cx="1636928" cy="332681"/>
          </a:xfrm>
        </p:grpSpPr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8F2C4BD8-2E32-43D9-A800-1E4AA68D9F52}"/>
                </a:ext>
              </a:extLst>
            </p:cNvPr>
            <p:cNvGrpSpPr/>
            <p:nvPr/>
          </p:nvGrpSpPr>
          <p:grpSpPr>
            <a:xfrm>
              <a:off x="9761263" y="3215841"/>
              <a:ext cx="332681" cy="332681"/>
              <a:chOff x="9113126" y="3154066"/>
              <a:chExt cx="390980" cy="390980"/>
            </a:xfrm>
          </p:grpSpPr>
          <p:sp>
            <p:nvSpPr>
              <p:cNvPr id="363" name="Freeform: Shape 362">
                <a:extLst>
                  <a:ext uri="{FF2B5EF4-FFF2-40B4-BE49-F238E27FC236}">
                    <a16:creationId xmlns="" xmlns:a16="http://schemas.microsoft.com/office/drawing/2014/main" id="{CE56174D-E1C7-4B90-A06E-F6BADD8EAF17}"/>
                  </a:ext>
                </a:extLst>
              </p:cNvPr>
              <p:cNvSpPr/>
              <p:nvPr/>
            </p:nvSpPr>
            <p:spPr>
              <a:xfrm>
                <a:off x="9113126" y="3154066"/>
                <a:ext cx="390980" cy="390980"/>
              </a:xfrm>
              <a:custGeom>
                <a:avLst/>
                <a:gdLst>
                  <a:gd name="connsiteX0" fmla="*/ 95743 w 190500"/>
                  <a:gd name="connsiteY0" fmla="*/ 184309 h 190500"/>
                  <a:gd name="connsiteX1" fmla="*/ 184325 w 190500"/>
                  <a:gd name="connsiteY1" fmla="*/ 95726 h 190500"/>
                  <a:gd name="connsiteX2" fmla="*/ 95743 w 190500"/>
                  <a:gd name="connsiteY2" fmla="*/ 7144 h 190500"/>
                  <a:gd name="connsiteX3" fmla="*/ 7160 w 190500"/>
                  <a:gd name="connsiteY3" fmla="*/ 95726 h 190500"/>
                  <a:gd name="connsiteX4" fmla="*/ 95743 w 190500"/>
                  <a:gd name="connsiteY4" fmla="*/ 18430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743" y="184309"/>
                    </a:moveTo>
                    <a:cubicBezTo>
                      <a:pt x="145273" y="184309"/>
                      <a:pt x="184325" y="144304"/>
                      <a:pt x="184325" y="95726"/>
                    </a:cubicBezTo>
                    <a:cubicBezTo>
                      <a:pt x="184325" y="46196"/>
                      <a:pt x="144320" y="7144"/>
                      <a:pt x="95743" y="7144"/>
                    </a:cubicBezTo>
                    <a:cubicBezTo>
                      <a:pt x="46213" y="7144"/>
                      <a:pt x="7160" y="47149"/>
                      <a:pt x="7160" y="95726"/>
                    </a:cubicBezTo>
                    <a:cubicBezTo>
                      <a:pt x="6208" y="144304"/>
                      <a:pt x="46213" y="184309"/>
                      <a:pt x="95743" y="184309"/>
                    </a:cubicBezTo>
                  </a:path>
                </a:pathLst>
              </a:custGeom>
              <a:solidFill>
                <a:srgbClr val="D4C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="" xmlns:a16="http://schemas.microsoft.com/office/drawing/2014/main" id="{CF6D472C-FA74-452F-9FD7-87DAE98CBA02}"/>
                  </a:ext>
                </a:extLst>
              </p:cNvPr>
              <p:cNvSpPr/>
              <p:nvPr/>
            </p:nvSpPr>
            <p:spPr>
              <a:xfrm>
                <a:off x="9206994" y="3380834"/>
                <a:ext cx="195490" cy="58647"/>
              </a:xfrm>
              <a:custGeom>
                <a:avLst/>
                <a:gdLst>
                  <a:gd name="connsiteX0" fmla="*/ 84296 w 95250"/>
                  <a:gd name="connsiteY0" fmla="*/ 10001 h 28575"/>
                  <a:gd name="connsiteX1" fmla="*/ 15716 w 95250"/>
                  <a:gd name="connsiteY1" fmla="*/ 10001 h 28575"/>
                  <a:gd name="connsiteX2" fmla="*/ 7144 w 95250"/>
                  <a:gd name="connsiteY2" fmla="*/ 7144 h 28575"/>
                  <a:gd name="connsiteX3" fmla="*/ 7144 w 95250"/>
                  <a:gd name="connsiteY3" fmla="*/ 10954 h 28575"/>
                  <a:gd name="connsiteX4" fmla="*/ 18574 w 95250"/>
                  <a:gd name="connsiteY4" fmla="*/ 21431 h 28575"/>
                  <a:gd name="connsiteX5" fmla="*/ 80486 w 95250"/>
                  <a:gd name="connsiteY5" fmla="*/ 21431 h 28575"/>
                  <a:gd name="connsiteX6" fmla="*/ 91916 w 95250"/>
                  <a:gd name="connsiteY6" fmla="*/ 10954 h 28575"/>
                  <a:gd name="connsiteX7" fmla="*/ 91916 w 95250"/>
                  <a:gd name="connsiteY7" fmla="*/ 7144 h 28575"/>
                  <a:gd name="connsiteX8" fmla="*/ 84296 w 95250"/>
                  <a:gd name="connsiteY8" fmla="*/ 1000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250" h="28575">
                    <a:moveTo>
                      <a:pt x="84296" y="10001"/>
                    </a:moveTo>
                    <a:lnTo>
                      <a:pt x="15716" y="10001"/>
                    </a:lnTo>
                    <a:cubicBezTo>
                      <a:pt x="12859" y="10001"/>
                      <a:pt x="10001" y="9049"/>
                      <a:pt x="7144" y="7144"/>
                    </a:cubicBezTo>
                    <a:lnTo>
                      <a:pt x="7144" y="10954"/>
                    </a:lnTo>
                    <a:cubicBezTo>
                      <a:pt x="7144" y="16669"/>
                      <a:pt x="12859" y="21431"/>
                      <a:pt x="18574" y="21431"/>
                    </a:cubicBezTo>
                    <a:lnTo>
                      <a:pt x="80486" y="21431"/>
                    </a:lnTo>
                    <a:cubicBezTo>
                      <a:pt x="86201" y="21431"/>
                      <a:pt x="91916" y="16669"/>
                      <a:pt x="91916" y="10954"/>
                    </a:cubicBezTo>
                    <a:lnTo>
                      <a:pt x="91916" y="7144"/>
                    </a:lnTo>
                    <a:cubicBezTo>
                      <a:pt x="90011" y="9049"/>
                      <a:pt x="87154" y="10001"/>
                      <a:pt x="84296" y="10001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="" xmlns:a16="http://schemas.microsoft.com/office/drawing/2014/main" id="{74B5649E-5442-4941-BD39-339DAF09866C}"/>
                  </a:ext>
                </a:extLst>
              </p:cNvPr>
              <p:cNvSpPr/>
              <p:nvPr/>
            </p:nvSpPr>
            <p:spPr>
              <a:xfrm>
                <a:off x="9371206" y="3425796"/>
                <a:ext cx="58647" cy="39098"/>
              </a:xfrm>
              <a:custGeom>
                <a:avLst/>
                <a:gdLst>
                  <a:gd name="connsiteX0" fmla="*/ 15716 w 28575"/>
                  <a:gd name="connsiteY0" fmla="*/ 14764 h 19050"/>
                  <a:gd name="connsiteX1" fmla="*/ 23336 w 28575"/>
                  <a:gd name="connsiteY1" fmla="*/ 14764 h 19050"/>
                  <a:gd name="connsiteX2" fmla="*/ 12859 w 28575"/>
                  <a:gd name="connsiteY2" fmla="*/ 7144 h 19050"/>
                  <a:gd name="connsiteX3" fmla="*/ 7144 w 28575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9050">
                    <a:moveTo>
                      <a:pt x="15716" y="14764"/>
                    </a:moveTo>
                    <a:lnTo>
                      <a:pt x="23336" y="14764"/>
                    </a:lnTo>
                    <a:lnTo>
                      <a:pt x="12859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="" xmlns:a16="http://schemas.microsoft.com/office/drawing/2014/main" id="{602FC43B-3DFF-40EA-A146-DFC5844B2198}"/>
                  </a:ext>
                </a:extLst>
              </p:cNvPr>
              <p:cNvSpPr/>
              <p:nvPr/>
            </p:nvSpPr>
            <p:spPr>
              <a:xfrm>
                <a:off x="9185491" y="3425796"/>
                <a:ext cx="58647" cy="39098"/>
              </a:xfrm>
              <a:custGeom>
                <a:avLst/>
                <a:gdLst>
                  <a:gd name="connsiteX0" fmla="*/ 23336 w 28575"/>
                  <a:gd name="connsiteY0" fmla="*/ 7144 h 19050"/>
                  <a:gd name="connsiteX1" fmla="*/ 17621 w 28575"/>
                  <a:gd name="connsiteY1" fmla="*/ 7144 h 19050"/>
                  <a:gd name="connsiteX2" fmla="*/ 7144 w 28575"/>
                  <a:gd name="connsiteY2" fmla="*/ 14764 h 19050"/>
                  <a:gd name="connsiteX3" fmla="*/ 14764 w 28575"/>
                  <a:gd name="connsiteY3" fmla="*/ 1476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19050">
                    <a:moveTo>
                      <a:pt x="23336" y="7144"/>
                    </a:moveTo>
                    <a:lnTo>
                      <a:pt x="17621" y="7144"/>
                    </a:lnTo>
                    <a:lnTo>
                      <a:pt x="7144" y="14764"/>
                    </a:lnTo>
                    <a:lnTo>
                      <a:pt x="14764" y="147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="" xmlns:a16="http://schemas.microsoft.com/office/drawing/2014/main" id="{24824911-743A-4E99-AA56-6679C4113C78}"/>
                  </a:ext>
                </a:extLst>
              </p:cNvPr>
              <p:cNvSpPr/>
              <p:nvPr/>
            </p:nvSpPr>
            <p:spPr>
              <a:xfrm>
                <a:off x="9226543" y="3425796"/>
                <a:ext cx="156392" cy="39098"/>
              </a:xfrm>
              <a:custGeom>
                <a:avLst/>
                <a:gdLst>
                  <a:gd name="connsiteX0" fmla="*/ 73819 w 76200"/>
                  <a:gd name="connsiteY0" fmla="*/ 14764 h 19050"/>
                  <a:gd name="connsiteX1" fmla="*/ 66199 w 76200"/>
                  <a:gd name="connsiteY1" fmla="*/ 7144 h 19050"/>
                  <a:gd name="connsiteX2" fmla="*/ 14764 w 76200"/>
                  <a:gd name="connsiteY2" fmla="*/ 7144 h 19050"/>
                  <a:gd name="connsiteX3" fmla="*/ 7144 w 76200"/>
                  <a:gd name="connsiteY3" fmla="*/ 1476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9050">
                    <a:moveTo>
                      <a:pt x="73819" y="14764"/>
                    </a:moveTo>
                    <a:lnTo>
                      <a:pt x="66199" y="7144"/>
                    </a:lnTo>
                    <a:lnTo>
                      <a:pt x="14764" y="714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="" xmlns:a16="http://schemas.microsoft.com/office/drawing/2014/main" id="{B7411B06-DDA8-40A2-81C0-4314BB712815}"/>
                  </a:ext>
                </a:extLst>
              </p:cNvPr>
              <p:cNvSpPr/>
              <p:nvPr/>
            </p:nvSpPr>
            <p:spPr>
              <a:xfrm>
                <a:off x="9197221" y="3416023"/>
                <a:ext cx="78196" cy="58647"/>
              </a:xfrm>
              <a:custGeom>
                <a:avLst/>
                <a:gdLst>
                  <a:gd name="connsiteX0" fmla="*/ 25241 w 38100"/>
                  <a:gd name="connsiteY0" fmla="*/ 7144 h 28575"/>
                  <a:gd name="connsiteX1" fmla="*/ 7144 w 38100"/>
                  <a:gd name="connsiteY1" fmla="*/ 23336 h 28575"/>
                  <a:gd name="connsiteX2" fmla="*/ 13811 w 38100"/>
                  <a:gd name="connsiteY2" fmla="*/ 23336 h 28575"/>
                  <a:gd name="connsiteX3" fmla="*/ 32861 w 381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28575">
                    <a:moveTo>
                      <a:pt x="25241" y="7144"/>
                    </a:moveTo>
                    <a:lnTo>
                      <a:pt x="7144" y="23336"/>
                    </a:lnTo>
                    <a:lnTo>
                      <a:pt x="13811" y="23336"/>
                    </a:lnTo>
                    <a:lnTo>
                      <a:pt x="32861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="" xmlns:a16="http://schemas.microsoft.com/office/drawing/2014/main" id="{EA8CAE86-00A5-4372-A9BF-E5A45604F70A}"/>
                  </a:ext>
                </a:extLst>
              </p:cNvPr>
              <p:cNvSpPr/>
              <p:nvPr/>
            </p:nvSpPr>
            <p:spPr>
              <a:xfrm>
                <a:off x="9339927" y="3416023"/>
                <a:ext cx="78196" cy="58647"/>
              </a:xfrm>
              <a:custGeom>
                <a:avLst/>
                <a:gdLst>
                  <a:gd name="connsiteX0" fmla="*/ 7144 w 38100"/>
                  <a:gd name="connsiteY0" fmla="*/ 7144 h 28575"/>
                  <a:gd name="connsiteX1" fmla="*/ 26194 w 38100"/>
                  <a:gd name="connsiteY1" fmla="*/ 23336 h 28575"/>
                  <a:gd name="connsiteX2" fmla="*/ 32861 w 38100"/>
                  <a:gd name="connsiteY2" fmla="*/ 23336 h 28575"/>
                  <a:gd name="connsiteX3" fmla="*/ 14764 w 381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28575">
                    <a:moveTo>
                      <a:pt x="7144" y="7144"/>
                    </a:moveTo>
                    <a:lnTo>
                      <a:pt x="26194" y="23336"/>
                    </a:lnTo>
                    <a:lnTo>
                      <a:pt x="32861" y="23336"/>
                    </a:lnTo>
                    <a:lnTo>
                      <a:pt x="14764" y="714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="" xmlns:a16="http://schemas.microsoft.com/office/drawing/2014/main" id="{A2810140-DDD7-4205-83EB-3320FA836251}"/>
                  </a:ext>
                </a:extLst>
              </p:cNvPr>
              <p:cNvSpPr/>
              <p:nvPr/>
            </p:nvSpPr>
            <p:spPr>
              <a:xfrm>
                <a:off x="9203084" y="3220533"/>
                <a:ext cx="215039" cy="175941"/>
              </a:xfrm>
              <a:custGeom>
                <a:avLst/>
                <a:gdLst>
                  <a:gd name="connsiteX0" fmla="*/ 86201 w 104775"/>
                  <a:gd name="connsiteY0" fmla="*/ 78581 h 85725"/>
                  <a:gd name="connsiteX1" fmla="*/ 82391 w 104775"/>
                  <a:gd name="connsiteY1" fmla="*/ 74771 h 85725"/>
                  <a:gd name="connsiteX2" fmla="*/ 86201 w 104775"/>
                  <a:gd name="connsiteY2" fmla="*/ 70961 h 85725"/>
                  <a:gd name="connsiteX3" fmla="*/ 90011 w 104775"/>
                  <a:gd name="connsiteY3" fmla="*/ 74771 h 85725"/>
                  <a:gd name="connsiteX4" fmla="*/ 86201 w 104775"/>
                  <a:gd name="connsiteY4" fmla="*/ 78581 h 85725"/>
                  <a:gd name="connsiteX5" fmla="*/ 76676 w 104775"/>
                  <a:gd name="connsiteY5" fmla="*/ 78581 h 85725"/>
                  <a:gd name="connsiteX6" fmla="*/ 72866 w 104775"/>
                  <a:gd name="connsiteY6" fmla="*/ 74771 h 85725"/>
                  <a:gd name="connsiteX7" fmla="*/ 76676 w 104775"/>
                  <a:gd name="connsiteY7" fmla="*/ 70961 h 85725"/>
                  <a:gd name="connsiteX8" fmla="*/ 80486 w 104775"/>
                  <a:gd name="connsiteY8" fmla="*/ 74771 h 85725"/>
                  <a:gd name="connsiteX9" fmla="*/ 76676 w 104775"/>
                  <a:gd name="connsiteY9" fmla="*/ 78581 h 85725"/>
                  <a:gd name="connsiteX10" fmla="*/ 51911 w 104775"/>
                  <a:gd name="connsiteY10" fmla="*/ 50959 h 85725"/>
                  <a:gd name="connsiteX11" fmla="*/ 44291 w 104775"/>
                  <a:gd name="connsiteY11" fmla="*/ 43339 h 85725"/>
                  <a:gd name="connsiteX12" fmla="*/ 51911 w 104775"/>
                  <a:gd name="connsiteY12" fmla="*/ 35719 h 85725"/>
                  <a:gd name="connsiteX13" fmla="*/ 59531 w 104775"/>
                  <a:gd name="connsiteY13" fmla="*/ 43339 h 85725"/>
                  <a:gd name="connsiteX14" fmla="*/ 51911 w 104775"/>
                  <a:gd name="connsiteY14" fmla="*/ 50959 h 85725"/>
                  <a:gd name="connsiteX15" fmla="*/ 26194 w 104775"/>
                  <a:gd name="connsiteY15" fmla="*/ 78581 h 85725"/>
                  <a:gd name="connsiteX16" fmla="*/ 22384 w 104775"/>
                  <a:gd name="connsiteY16" fmla="*/ 74771 h 85725"/>
                  <a:gd name="connsiteX17" fmla="*/ 26194 w 104775"/>
                  <a:gd name="connsiteY17" fmla="*/ 70961 h 85725"/>
                  <a:gd name="connsiteX18" fmla="*/ 30004 w 104775"/>
                  <a:gd name="connsiteY18" fmla="*/ 74771 h 85725"/>
                  <a:gd name="connsiteX19" fmla="*/ 26194 w 104775"/>
                  <a:gd name="connsiteY19" fmla="*/ 78581 h 85725"/>
                  <a:gd name="connsiteX20" fmla="*/ 15716 w 104775"/>
                  <a:gd name="connsiteY20" fmla="*/ 78581 h 85725"/>
                  <a:gd name="connsiteX21" fmla="*/ 11906 w 104775"/>
                  <a:gd name="connsiteY21" fmla="*/ 74771 h 85725"/>
                  <a:gd name="connsiteX22" fmla="*/ 15716 w 104775"/>
                  <a:gd name="connsiteY22" fmla="*/ 70961 h 85725"/>
                  <a:gd name="connsiteX23" fmla="*/ 19526 w 104775"/>
                  <a:gd name="connsiteY23" fmla="*/ 74771 h 85725"/>
                  <a:gd name="connsiteX24" fmla="*/ 15716 w 104775"/>
                  <a:gd name="connsiteY24" fmla="*/ 78581 h 85725"/>
                  <a:gd name="connsiteX25" fmla="*/ 17621 w 104775"/>
                  <a:gd name="connsiteY25" fmla="*/ 27146 h 85725"/>
                  <a:gd name="connsiteX26" fmla="*/ 19526 w 104775"/>
                  <a:gd name="connsiteY26" fmla="*/ 15716 h 85725"/>
                  <a:gd name="connsiteX27" fmla="*/ 23336 w 104775"/>
                  <a:gd name="connsiteY27" fmla="*/ 12859 h 85725"/>
                  <a:gd name="connsiteX28" fmla="*/ 50006 w 104775"/>
                  <a:gd name="connsiteY28" fmla="*/ 12859 h 85725"/>
                  <a:gd name="connsiteX29" fmla="*/ 50006 w 104775"/>
                  <a:gd name="connsiteY29" fmla="*/ 30004 h 85725"/>
                  <a:gd name="connsiteX30" fmla="*/ 20479 w 104775"/>
                  <a:gd name="connsiteY30" fmla="*/ 30004 h 85725"/>
                  <a:gd name="connsiteX31" fmla="*/ 17621 w 104775"/>
                  <a:gd name="connsiteY31" fmla="*/ 27146 h 85725"/>
                  <a:gd name="connsiteX32" fmla="*/ 53816 w 104775"/>
                  <a:gd name="connsiteY32" fmla="*/ 11906 h 85725"/>
                  <a:gd name="connsiteX33" fmla="*/ 80486 w 104775"/>
                  <a:gd name="connsiteY33" fmla="*/ 11906 h 85725"/>
                  <a:gd name="connsiteX34" fmla="*/ 84296 w 104775"/>
                  <a:gd name="connsiteY34" fmla="*/ 14764 h 85725"/>
                  <a:gd name="connsiteX35" fmla="*/ 86201 w 104775"/>
                  <a:gd name="connsiteY35" fmla="*/ 26194 h 85725"/>
                  <a:gd name="connsiteX36" fmla="*/ 83344 w 104775"/>
                  <a:gd name="connsiteY36" fmla="*/ 29051 h 85725"/>
                  <a:gd name="connsiteX37" fmla="*/ 53816 w 104775"/>
                  <a:gd name="connsiteY37" fmla="*/ 29051 h 85725"/>
                  <a:gd name="connsiteX38" fmla="*/ 53816 w 104775"/>
                  <a:gd name="connsiteY38" fmla="*/ 11906 h 85725"/>
                  <a:gd name="connsiteX39" fmla="*/ 91916 w 104775"/>
                  <a:gd name="connsiteY39" fmla="*/ 32861 h 85725"/>
                  <a:gd name="connsiteX40" fmla="*/ 90011 w 104775"/>
                  <a:gd name="connsiteY40" fmla="*/ 17621 h 85725"/>
                  <a:gd name="connsiteX41" fmla="*/ 77629 w 104775"/>
                  <a:gd name="connsiteY41" fmla="*/ 7144 h 85725"/>
                  <a:gd name="connsiteX42" fmla="*/ 27146 w 104775"/>
                  <a:gd name="connsiteY42" fmla="*/ 7144 h 85725"/>
                  <a:gd name="connsiteX43" fmla="*/ 14764 w 104775"/>
                  <a:gd name="connsiteY43" fmla="*/ 17621 h 85725"/>
                  <a:gd name="connsiteX44" fmla="*/ 12859 w 104775"/>
                  <a:gd name="connsiteY44" fmla="*/ 32861 h 85725"/>
                  <a:gd name="connsiteX45" fmla="*/ 7144 w 104775"/>
                  <a:gd name="connsiteY45" fmla="*/ 41434 h 85725"/>
                  <a:gd name="connsiteX46" fmla="*/ 7144 w 104775"/>
                  <a:gd name="connsiteY46" fmla="*/ 76676 h 85725"/>
                  <a:gd name="connsiteX47" fmla="*/ 9049 w 104775"/>
                  <a:gd name="connsiteY47" fmla="*/ 82391 h 85725"/>
                  <a:gd name="connsiteX48" fmla="*/ 18574 w 104775"/>
                  <a:gd name="connsiteY48" fmla="*/ 86201 h 85725"/>
                  <a:gd name="connsiteX49" fmla="*/ 87154 w 104775"/>
                  <a:gd name="connsiteY49" fmla="*/ 86201 h 85725"/>
                  <a:gd name="connsiteX50" fmla="*/ 97631 w 104775"/>
                  <a:gd name="connsiteY50" fmla="*/ 80486 h 85725"/>
                  <a:gd name="connsiteX51" fmla="*/ 98584 w 104775"/>
                  <a:gd name="connsiteY51" fmla="*/ 75724 h 85725"/>
                  <a:gd name="connsiteX52" fmla="*/ 98584 w 104775"/>
                  <a:gd name="connsiteY52" fmla="*/ 40481 h 85725"/>
                  <a:gd name="connsiteX53" fmla="*/ 91916 w 104775"/>
                  <a:gd name="connsiteY53" fmla="*/ 3286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04775" h="85725">
                    <a:moveTo>
                      <a:pt x="86201" y="78581"/>
                    </a:moveTo>
                    <a:cubicBezTo>
                      <a:pt x="84296" y="78581"/>
                      <a:pt x="82391" y="76676"/>
                      <a:pt x="82391" y="74771"/>
                    </a:cubicBezTo>
                    <a:cubicBezTo>
                      <a:pt x="82391" y="72866"/>
                      <a:pt x="84296" y="70961"/>
                      <a:pt x="86201" y="70961"/>
                    </a:cubicBezTo>
                    <a:cubicBezTo>
                      <a:pt x="88106" y="70961"/>
                      <a:pt x="90011" y="72866"/>
                      <a:pt x="90011" y="74771"/>
                    </a:cubicBezTo>
                    <a:cubicBezTo>
                      <a:pt x="90011" y="76676"/>
                      <a:pt x="88106" y="78581"/>
                      <a:pt x="86201" y="78581"/>
                    </a:cubicBezTo>
                    <a:moveTo>
                      <a:pt x="76676" y="78581"/>
                    </a:moveTo>
                    <a:cubicBezTo>
                      <a:pt x="74771" y="78581"/>
                      <a:pt x="72866" y="76676"/>
                      <a:pt x="72866" y="74771"/>
                    </a:cubicBezTo>
                    <a:cubicBezTo>
                      <a:pt x="72866" y="72866"/>
                      <a:pt x="74771" y="70961"/>
                      <a:pt x="76676" y="70961"/>
                    </a:cubicBezTo>
                    <a:cubicBezTo>
                      <a:pt x="78581" y="70961"/>
                      <a:pt x="80486" y="72866"/>
                      <a:pt x="80486" y="74771"/>
                    </a:cubicBezTo>
                    <a:cubicBezTo>
                      <a:pt x="80486" y="76676"/>
                      <a:pt x="78581" y="78581"/>
                      <a:pt x="76676" y="78581"/>
                    </a:cubicBezTo>
                    <a:moveTo>
                      <a:pt x="51911" y="50959"/>
                    </a:moveTo>
                    <a:cubicBezTo>
                      <a:pt x="48101" y="50959"/>
                      <a:pt x="44291" y="47149"/>
                      <a:pt x="44291" y="43339"/>
                    </a:cubicBezTo>
                    <a:cubicBezTo>
                      <a:pt x="44291" y="39529"/>
                      <a:pt x="48101" y="35719"/>
                      <a:pt x="51911" y="35719"/>
                    </a:cubicBezTo>
                    <a:cubicBezTo>
                      <a:pt x="55721" y="35719"/>
                      <a:pt x="59531" y="39529"/>
                      <a:pt x="59531" y="43339"/>
                    </a:cubicBezTo>
                    <a:cubicBezTo>
                      <a:pt x="59531" y="48101"/>
                      <a:pt x="55721" y="50959"/>
                      <a:pt x="51911" y="50959"/>
                    </a:cubicBezTo>
                    <a:moveTo>
                      <a:pt x="26194" y="78581"/>
                    </a:moveTo>
                    <a:cubicBezTo>
                      <a:pt x="24289" y="78581"/>
                      <a:pt x="22384" y="76676"/>
                      <a:pt x="22384" y="74771"/>
                    </a:cubicBezTo>
                    <a:cubicBezTo>
                      <a:pt x="22384" y="72866"/>
                      <a:pt x="24289" y="70961"/>
                      <a:pt x="26194" y="70961"/>
                    </a:cubicBezTo>
                    <a:cubicBezTo>
                      <a:pt x="28099" y="70961"/>
                      <a:pt x="30004" y="72866"/>
                      <a:pt x="30004" y="74771"/>
                    </a:cubicBezTo>
                    <a:cubicBezTo>
                      <a:pt x="30004" y="76676"/>
                      <a:pt x="28099" y="78581"/>
                      <a:pt x="26194" y="78581"/>
                    </a:cubicBezTo>
                    <a:moveTo>
                      <a:pt x="15716" y="78581"/>
                    </a:moveTo>
                    <a:cubicBezTo>
                      <a:pt x="13811" y="78581"/>
                      <a:pt x="11906" y="76676"/>
                      <a:pt x="11906" y="74771"/>
                    </a:cubicBezTo>
                    <a:cubicBezTo>
                      <a:pt x="11906" y="72866"/>
                      <a:pt x="13811" y="70961"/>
                      <a:pt x="15716" y="70961"/>
                    </a:cubicBezTo>
                    <a:cubicBezTo>
                      <a:pt x="17621" y="70961"/>
                      <a:pt x="19526" y="72866"/>
                      <a:pt x="19526" y="74771"/>
                    </a:cubicBezTo>
                    <a:cubicBezTo>
                      <a:pt x="19526" y="76676"/>
                      <a:pt x="18574" y="78581"/>
                      <a:pt x="15716" y="78581"/>
                    </a:cubicBezTo>
                    <a:moveTo>
                      <a:pt x="17621" y="27146"/>
                    </a:moveTo>
                    <a:lnTo>
                      <a:pt x="19526" y="15716"/>
                    </a:lnTo>
                    <a:cubicBezTo>
                      <a:pt x="19526" y="13811"/>
                      <a:pt x="21431" y="12859"/>
                      <a:pt x="23336" y="12859"/>
                    </a:cubicBezTo>
                    <a:lnTo>
                      <a:pt x="50006" y="12859"/>
                    </a:lnTo>
                    <a:lnTo>
                      <a:pt x="50006" y="30004"/>
                    </a:lnTo>
                    <a:lnTo>
                      <a:pt x="20479" y="30004"/>
                    </a:lnTo>
                    <a:cubicBezTo>
                      <a:pt x="18574" y="30004"/>
                      <a:pt x="17621" y="28099"/>
                      <a:pt x="17621" y="27146"/>
                    </a:cubicBezTo>
                    <a:moveTo>
                      <a:pt x="53816" y="11906"/>
                    </a:moveTo>
                    <a:lnTo>
                      <a:pt x="80486" y="11906"/>
                    </a:lnTo>
                    <a:cubicBezTo>
                      <a:pt x="82391" y="11906"/>
                      <a:pt x="83344" y="12859"/>
                      <a:pt x="84296" y="14764"/>
                    </a:cubicBezTo>
                    <a:lnTo>
                      <a:pt x="86201" y="26194"/>
                    </a:lnTo>
                    <a:cubicBezTo>
                      <a:pt x="86201" y="28099"/>
                      <a:pt x="85249" y="29051"/>
                      <a:pt x="83344" y="29051"/>
                    </a:cubicBezTo>
                    <a:lnTo>
                      <a:pt x="53816" y="29051"/>
                    </a:lnTo>
                    <a:lnTo>
                      <a:pt x="53816" y="11906"/>
                    </a:lnTo>
                    <a:close/>
                    <a:moveTo>
                      <a:pt x="91916" y="32861"/>
                    </a:moveTo>
                    <a:lnTo>
                      <a:pt x="90011" y="17621"/>
                    </a:lnTo>
                    <a:cubicBezTo>
                      <a:pt x="89059" y="11906"/>
                      <a:pt x="83344" y="7144"/>
                      <a:pt x="77629" y="7144"/>
                    </a:cubicBezTo>
                    <a:lnTo>
                      <a:pt x="27146" y="7144"/>
                    </a:lnTo>
                    <a:cubicBezTo>
                      <a:pt x="21431" y="7144"/>
                      <a:pt x="15716" y="11906"/>
                      <a:pt x="14764" y="17621"/>
                    </a:cubicBezTo>
                    <a:lnTo>
                      <a:pt x="12859" y="32861"/>
                    </a:lnTo>
                    <a:cubicBezTo>
                      <a:pt x="10954" y="34766"/>
                      <a:pt x="7144" y="37624"/>
                      <a:pt x="7144" y="41434"/>
                    </a:cubicBezTo>
                    <a:lnTo>
                      <a:pt x="7144" y="76676"/>
                    </a:lnTo>
                    <a:cubicBezTo>
                      <a:pt x="7144" y="78581"/>
                      <a:pt x="8096" y="80486"/>
                      <a:pt x="9049" y="82391"/>
                    </a:cubicBezTo>
                    <a:cubicBezTo>
                      <a:pt x="10954" y="85249"/>
                      <a:pt x="14764" y="86201"/>
                      <a:pt x="18574" y="86201"/>
                    </a:cubicBezTo>
                    <a:lnTo>
                      <a:pt x="87154" y="86201"/>
                    </a:lnTo>
                    <a:cubicBezTo>
                      <a:pt x="90964" y="86201"/>
                      <a:pt x="94774" y="84296"/>
                      <a:pt x="97631" y="80486"/>
                    </a:cubicBezTo>
                    <a:cubicBezTo>
                      <a:pt x="98584" y="79534"/>
                      <a:pt x="98584" y="77629"/>
                      <a:pt x="98584" y="75724"/>
                    </a:cubicBezTo>
                    <a:lnTo>
                      <a:pt x="98584" y="40481"/>
                    </a:lnTo>
                    <a:cubicBezTo>
                      <a:pt x="97631" y="37624"/>
                      <a:pt x="93821" y="34766"/>
                      <a:pt x="91916" y="32861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="" xmlns:a16="http://schemas.microsoft.com/office/drawing/2014/main" id="{412371B5-CA44-4658-9B53-1ACF1D0A2D0A}"/>
                </a:ext>
              </a:extLst>
            </p:cNvPr>
            <p:cNvSpPr txBox="1"/>
            <p:nvPr/>
          </p:nvSpPr>
          <p:spPr>
            <a:xfrm>
              <a:off x="10435564" y="3225004"/>
              <a:ext cx="962627" cy="289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100" dirty="0">
                  <a:solidFill>
                    <a:srgbClr val="D4C900"/>
                  </a:solidFill>
                  <a:latin typeface="Parisine Office" panose="020B0503050000020004" pitchFamily="34" charset="0"/>
                </a:rPr>
                <a:t>Train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C5609E2-40E4-4438-84C1-FBC0B53A41EF}"/>
              </a:ext>
            </a:extLst>
          </p:cNvPr>
          <p:cNvGrpSpPr/>
          <p:nvPr/>
        </p:nvGrpSpPr>
        <p:grpSpPr>
          <a:xfrm>
            <a:off x="7816247" y="2813072"/>
            <a:ext cx="1256576" cy="184986"/>
            <a:chOff x="9761263" y="3681363"/>
            <a:chExt cx="2146848" cy="316047"/>
          </a:xfrm>
        </p:grpSpPr>
        <p:grpSp>
          <p:nvGrpSpPr>
            <p:cNvPr id="326" name="Group 325">
              <a:extLst>
                <a:ext uri="{FF2B5EF4-FFF2-40B4-BE49-F238E27FC236}">
                  <a16:creationId xmlns="" xmlns:a16="http://schemas.microsoft.com/office/drawing/2014/main" id="{122B45AA-9B41-47CC-B79E-D3ACF00CF54D}"/>
                </a:ext>
              </a:extLst>
            </p:cNvPr>
            <p:cNvGrpSpPr/>
            <p:nvPr/>
          </p:nvGrpSpPr>
          <p:grpSpPr>
            <a:xfrm>
              <a:off x="9761263" y="3681363"/>
              <a:ext cx="332681" cy="316047"/>
              <a:chOff x="5785928" y="7707577"/>
              <a:chExt cx="190500" cy="180975"/>
            </a:xfrm>
          </p:grpSpPr>
          <p:sp>
            <p:nvSpPr>
              <p:cNvPr id="359" name="Freeform: Shape 358">
                <a:extLst>
                  <a:ext uri="{FF2B5EF4-FFF2-40B4-BE49-F238E27FC236}">
                    <a16:creationId xmlns="" xmlns:a16="http://schemas.microsoft.com/office/drawing/2014/main" id="{C7240E48-00A0-4715-83A9-4EE35DDB3345}"/>
                  </a:ext>
                </a:extLst>
              </p:cNvPr>
              <p:cNvSpPr/>
              <p:nvPr/>
            </p:nvSpPr>
            <p:spPr>
              <a:xfrm>
                <a:off x="5785928" y="7707577"/>
                <a:ext cx="190500" cy="180975"/>
              </a:xfrm>
              <a:custGeom>
                <a:avLst/>
                <a:gdLst>
                  <a:gd name="connsiteX0" fmla="*/ 95726 w 190500"/>
                  <a:gd name="connsiteY0" fmla="*/ 182404 h 180975"/>
                  <a:gd name="connsiteX1" fmla="*/ 184309 w 190500"/>
                  <a:gd name="connsiteY1" fmla="*/ 94774 h 180975"/>
                  <a:gd name="connsiteX2" fmla="*/ 95726 w 190500"/>
                  <a:gd name="connsiteY2" fmla="*/ 7144 h 180975"/>
                  <a:gd name="connsiteX3" fmla="*/ 7144 w 190500"/>
                  <a:gd name="connsiteY3" fmla="*/ 94774 h 180975"/>
                  <a:gd name="connsiteX4" fmla="*/ 95726 w 190500"/>
                  <a:gd name="connsiteY4" fmla="*/ 182404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80975">
                    <a:moveTo>
                      <a:pt x="95726" y="182404"/>
                    </a:moveTo>
                    <a:cubicBezTo>
                      <a:pt x="145256" y="182404"/>
                      <a:pt x="184309" y="143351"/>
                      <a:pt x="184309" y="94774"/>
                    </a:cubicBezTo>
                    <a:cubicBezTo>
                      <a:pt x="184309" y="46196"/>
                      <a:pt x="145256" y="7144"/>
                      <a:pt x="95726" y="7144"/>
                    </a:cubicBezTo>
                    <a:cubicBezTo>
                      <a:pt x="46196" y="7144"/>
                      <a:pt x="7144" y="46196"/>
                      <a:pt x="7144" y="94774"/>
                    </a:cubicBezTo>
                    <a:cubicBezTo>
                      <a:pt x="7144" y="143351"/>
                      <a:pt x="46196" y="182404"/>
                      <a:pt x="95726" y="182404"/>
                    </a:cubicBezTo>
                  </a:path>
                </a:pathLst>
              </a:custGeom>
              <a:solidFill>
                <a:srgbClr val="005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="" xmlns:a16="http://schemas.microsoft.com/office/drawing/2014/main" id="{2F2A3274-81D9-4F9B-B3C4-C84CCA6EDBA8}"/>
                  </a:ext>
                </a:extLst>
              </p:cNvPr>
              <p:cNvSpPr/>
              <p:nvPr/>
            </p:nvSpPr>
            <p:spPr>
              <a:xfrm>
                <a:off x="5884988" y="7751392"/>
                <a:ext cx="28575" cy="19050"/>
              </a:xfrm>
              <a:custGeom>
                <a:avLst/>
                <a:gdLst>
                  <a:gd name="connsiteX0" fmla="*/ 9049 w 28575"/>
                  <a:gd name="connsiteY0" fmla="*/ 17621 h 19050"/>
                  <a:gd name="connsiteX1" fmla="*/ 18574 w 28575"/>
                  <a:gd name="connsiteY1" fmla="*/ 15716 h 19050"/>
                  <a:gd name="connsiteX2" fmla="*/ 24289 w 28575"/>
                  <a:gd name="connsiteY2" fmla="*/ 16669 h 19050"/>
                  <a:gd name="connsiteX3" fmla="*/ 25241 w 28575"/>
                  <a:gd name="connsiteY3" fmla="*/ 15716 h 19050"/>
                  <a:gd name="connsiteX4" fmla="*/ 25241 w 28575"/>
                  <a:gd name="connsiteY4" fmla="*/ 13811 h 19050"/>
                  <a:gd name="connsiteX5" fmla="*/ 16669 w 28575"/>
                  <a:gd name="connsiteY5" fmla="*/ 7144 h 19050"/>
                  <a:gd name="connsiteX6" fmla="*/ 7144 w 28575"/>
                  <a:gd name="connsiteY6" fmla="*/ 13811 h 19050"/>
                  <a:gd name="connsiteX7" fmla="*/ 7144 w 28575"/>
                  <a:gd name="connsiteY7" fmla="*/ 17621 h 19050"/>
                  <a:gd name="connsiteX8" fmla="*/ 9049 w 28575"/>
                  <a:gd name="connsiteY8" fmla="*/ 1762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19050">
                    <a:moveTo>
                      <a:pt x="9049" y="17621"/>
                    </a:moveTo>
                    <a:cubicBezTo>
                      <a:pt x="11906" y="16669"/>
                      <a:pt x="15716" y="15716"/>
                      <a:pt x="18574" y="15716"/>
                    </a:cubicBezTo>
                    <a:cubicBezTo>
                      <a:pt x="20479" y="15716"/>
                      <a:pt x="22384" y="15716"/>
                      <a:pt x="24289" y="16669"/>
                    </a:cubicBezTo>
                    <a:cubicBezTo>
                      <a:pt x="25241" y="16669"/>
                      <a:pt x="25241" y="16669"/>
                      <a:pt x="25241" y="15716"/>
                    </a:cubicBezTo>
                    <a:lnTo>
                      <a:pt x="25241" y="13811"/>
                    </a:lnTo>
                    <a:cubicBezTo>
                      <a:pt x="25241" y="10001"/>
                      <a:pt x="21431" y="7144"/>
                      <a:pt x="16669" y="7144"/>
                    </a:cubicBezTo>
                    <a:cubicBezTo>
                      <a:pt x="11906" y="7144"/>
                      <a:pt x="7144" y="10001"/>
                      <a:pt x="7144" y="13811"/>
                    </a:cubicBezTo>
                    <a:lnTo>
                      <a:pt x="7144" y="17621"/>
                    </a:lnTo>
                    <a:cubicBezTo>
                      <a:pt x="7144" y="16669"/>
                      <a:pt x="8096" y="17621"/>
                      <a:pt x="9049" y="17621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="" xmlns:a16="http://schemas.microsoft.com/office/drawing/2014/main" id="{B74109CD-8A37-44D8-A37A-CBCA55B58BA9}"/>
                  </a:ext>
                </a:extLst>
              </p:cNvPr>
              <p:cNvSpPr/>
              <p:nvPr/>
            </p:nvSpPr>
            <p:spPr>
              <a:xfrm>
                <a:off x="5823075" y="7761870"/>
                <a:ext cx="114300" cy="85725"/>
              </a:xfrm>
              <a:custGeom>
                <a:avLst/>
                <a:gdLst>
                  <a:gd name="connsiteX0" fmla="*/ 89059 w 114300"/>
                  <a:gd name="connsiteY0" fmla="*/ 78581 h 85725"/>
                  <a:gd name="connsiteX1" fmla="*/ 72866 w 114300"/>
                  <a:gd name="connsiteY1" fmla="*/ 67151 h 85725"/>
                  <a:gd name="connsiteX2" fmla="*/ 89059 w 114300"/>
                  <a:gd name="connsiteY2" fmla="*/ 55721 h 85725"/>
                  <a:gd name="connsiteX3" fmla="*/ 105251 w 114300"/>
                  <a:gd name="connsiteY3" fmla="*/ 67151 h 85725"/>
                  <a:gd name="connsiteX4" fmla="*/ 89059 w 114300"/>
                  <a:gd name="connsiteY4" fmla="*/ 78581 h 85725"/>
                  <a:gd name="connsiteX5" fmla="*/ 58579 w 114300"/>
                  <a:gd name="connsiteY5" fmla="*/ 55721 h 85725"/>
                  <a:gd name="connsiteX6" fmla="*/ 51911 w 114300"/>
                  <a:gd name="connsiteY6" fmla="*/ 50959 h 85725"/>
                  <a:gd name="connsiteX7" fmla="*/ 58579 w 114300"/>
                  <a:gd name="connsiteY7" fmla="*/ 46196 h 85725"/>
                  <a:gd name="connsiteX8" fmla="*/ 65246 w 114300"/>
                  <a:gd name="connsiteY8" fmla="*/ 50959 h 85725"/>
                  <a:gd name="connsiteX9" fmla="*/ 58579 w 114300"/>
                  <a:gd name="connsiteY9" fmla="*/ 55721 h 85725"/>
                  <a:gd name="connsiteX10" fmla="*/ 28099 w 114300"/>
                  <a:gd name="connsiteY10" fmla="*/ 78581 h 85725"/>
                  <a:gd name="connsiteX11" fmla="*/ 11906 w 114300"/>
                  <a:gd name="connsiteY11" fmla="*/ 67151 h 85725"/>
                  <a:gd name="connsiteX12" fmla="*/ 28099 w 114300"/>
                  <a:gd name="connsiteY12" fmla="*/ 55721 h 85725"/>
                  <a:gd name="connsiteX13" fmla="*/ 44291 w 114300"/>
                  <a:gd name="connsiteY13" fmla="*/ 67151 h 85725"/>
                  <a:gd name="connsiteX14" fmla="*/ 28099 w 114300"/>
                  <a:gd name="connsiteY14" fmla="*/ 78581 h 85725"/>
                  <a:gd name="connsiteX15" fmla="*/ 110966 w 114300"/>
                  <a:gd name="connsiteY15" fmla="*/ 66199 h 85725"/>
                  <a:gd name="connsiteX16" fmla="*/ 110966 w 114300"/>
                  <a:gd name="connsiteY16" fmla="*/ 66199 h 85725"/>
                  <a:gd name="connsiteX17" fmla="*/ 110966 w 114300"/>
                  <a:gd name="connsiteY17" fmla="*/ 66199 h 85725"/>
                  <a:gd name="connsiteX18" fmla="*/ 107156 w 114300"/>
                  <a:gd name="connsiteY18" fmla="*/ 45244 h 85725"/>
                  <a:gd name="connsiteX19" fmla="*/ 98584 w 114300"/>
                  <a:gd name="connsiteY19" fmla="*/ 33814 h 85725"/>
                  <a:gd name="connsiteX20" fmla="*/ 96679 w 114300"/>
                  <a:gd name="connsiteY20" fmla="*/ 19526 h 85725"/>
                  <a:gd name="connsiteX21" fmla="*/ 81439 w 114300"/>
                  <a:gd name="connsiteY21" fmla="*/ 8096 h 85725"/>
                  <a:gd name="connsiteX22" fmla="*/ 64294 w 114300"/>
                  <a:gd name="connsiteY22" fmla="*/ 18574 h 85725"/>
                  <a:gd name="connsiteX23" fmla="*/ 64294 w 114300"/>
                  <a:gd name="connsiteY23" fmla="*/ 19526 h 85725"/>
                  <a:gd name="connsiteX24" fmla="*/ 64294 w 114300"/>
                  <a:gd name="connsiteY24" fmla="*/ 21431 h 85725"/>
                  <a:gd name="connsiteX25" fmla="*/ 58579 w 114300"/>
                  <a:gd name="connsiteY25" fmla="*/ 20479 h 85725"/>
                  <a:gd name="connsiteX26" fmla="*/ 52864 w 114300"/>
                  <a:gd name="connsiteY26" fmla="*/ 21431 h 85725"/>
                  <a:gd name="connsiteX27" fmla="*/ 52864 w 114300"/>
                  <a:gd name="connsiteY27" fmla="*/ 19526 h 85725"/>
                  <a:gd name="connsiteX28" fmla="*/ 52864 w 114300"/>
                  <a:gd name="connsiteY28" fmla="*/ 18574 h 85725"/>
                  <a:gd name="connsiteX29" fmla="*/ 36671 w 114300"/>
                  <a:gd name="connsiteY29" fmla="*/ 7144 h 85725"/>
                  <a:gd name="connsiteX30" fmla="*/ 21431 w 114300"/>
                  <a:gd name="connsiteY30" fmla="*/ 18574 h 85725"/>
                  <a:gd name="connsiteX31" fmla="*/ 19526 w 114300"/>
                  <a:gd name="connsiteY31" fmla="*/ 32861 h 85725"/>
                  <a:gd name="connsiteX32" fmla="*/ 10954 w 114300"/>
                  <a:gd name="connsiteY32" fmla="*/ 44291 h 85725"/>
                  <a:gd name="connsiteX33" fmla="*/ 7144 w 114300"/>
                  <a:gd name="connsiteY33" fmla="*/ 64294 h 85725"/>
                  <a:gd name="connsiteX34" fmla="*/ 7144 w 114300"/>
                  <a:gd name="connsiteY34" fmla="*/ 64294 h 85725"/>
                  <a:gd name="connsiteX35" fmla="*/ 7144 w 114300"/>
                  <a:gd name="connsiteY35" fmla="*/ 65246 h 85725"/>
                  <a:gd name="connsiteX36" fmla="*/ 7144 w 114300"/>
                  <a:gd name="connsiteY36" fmla="*/ 67151 h 85725"/>
                  <a:gd name="connsiteX37" fmla="*/ 30004 w 114300"/>
                  <a:gd name="connsiteY37" fmla="*/ 84296 h 85725"/>
                  <a:gd name="connsiteX38" fmla="*/ 52864 w 114300"/>
                  <a:gd name="connsiteY38" fmla="*/ 67151 h 85725"/>
                  <a:gd name="connsiteX39" fmla="*/ 52864 w 114300"/>
                  <a:gd name="connsiteY39" fmla="*/ 59531 h 85725"/>
                  <a:gd name="connsiteX40" fmla="*/ 60484 w 114300"/>
                  <a:gd name="connsiteY40" fmla="*/ 61436 h 85725"/>
                  <a:gd name="connsiteX41" fmla="*/ 68104 w 114300"/>
                  <a:gd name="connsiteY41" fmla="*/ 59531 h 85725"/>
                  <a:gd name="connsiteX42" fmla="*/ 68104 w 114300"/>
                  <a:gd name="connsiteY42" fmla="*/ 67151 h 85725"/>
                  <a:gd name="connsiteX43" fmla="*/ 90964 w 114300"/>
                  <a:gd name="connsiteY43" fmla="*/ 84296 h 85725"/>
                  <a:gd name="connsiteX44" fmla="*/ 113824 w 114300"/>
                  <a:gd name="connsiteY44" fmla="*/ 67151 h 85725"/>
                  <a:gd name="connsiteX45" fmla="*/ 110966 w 114300"/>
                  <a:gd name="connsiteY45" fmla="*/ 6619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4300" h="85725">
                    <a:moveTo>
                      <a:pt x="89059" y="78581"/>
                    </a:moveTo>
                    <a:cubicBezTo>
                      <a:pt x="80486" y="78581"/>
                      <a:pt x="72866" y="73819"/>
                      <a:pt x="72866" y="67151"/>
                    </a:cubicBezTo>
                    <a:cubicBezTo>
                      <a:pt x="72866" y="61436"/>
                      <a:pt x="80486" y="55721"/>
                      <a:pt x="89059" y="55721"/>
                    </a:cubicBezTo>
                    <a:cubicBezTo>
                      <a:pt x="97631" y="55721"/>
                      <a:pt x="105251" y="60484"/>
                      <a:pt x="105251" y="67151"/>
                    </a:cubicBezTo>
                    <a:cubicBezTo>
                      <a:pt x="105251" y="73819"/>
                      <a:pt x="97631" y="78581"/>
                      <a:pt x="89059" y="78581"/>
                    </a:cubicBezTo>
                    <a:moveTo>
                      <a:pt x="58579" y="55721"/>
                    </a:moveTo>
                    <a:cubicBezTo>
                      <a:pt x="54769" y="55721"/>
                      <a:pt x="51911" y="53816"/>
                      <a:pt x="51911" y="50959"/>
                    </a:cubicBezTo>
                    <a:cubicBezTo>
                      <a:pt x="51911" y="48101"/>
                      <a:pt x="54769" y="46196"/>
                      <a:pt x="58579" y="46196"/>
                    </a:cubicBezTo>
                    <a:cubicBezTo>
                      <a:pt x="62389" y="46196"/>
                      <a:pt x="65246" y="48101"/>
                      <a:pt x="65246" y="50959"/>
                    </a:cubicBezTo>
                    <a:cubicBezTo>
                      <a:pt x="65246" y="53816"/>
                      <a:pt x="62389" y="55721"/>
                      <a:pt x="58579" y="55721"/>
                    </a:cubicBezTo>
                    <a:moveTo>
                      <a:pt x="28099" y="78581"/>
                    </a:moveTo>
                    <a:cubicBezTo>
                      <a:pt x="19526" y="78581"/>
                      <a:pt x="11906" y="73819"/>
                      <a:pt x="11906" y="67151"/>
                    </a:cubicBezTo>
                    <a:cubicBezTo>
                      <a:pt x="11906" y="61436"/>
                      <a:pt x="19526" y="55721"/>
                      <a:pt x="28099" y="55721"/>
                    </a:cubicBezTo>
                    <a:cubicBezTo>
                      <a:pt x="36671" y="55721"/>
                      <a:pt x="44291" y="60484"/>
                      <a:pt x="44291" y="67151"/>
                    </a:cubicBezTo>
                    <a:cubicBezTo>
                      <a:pt x="44291" y="73819"/>
                      <a:pt x="37624" y="78581"/>
                      <a:pt x="28099" y="78581"/>
                    </a:cubicBezTo>
                    <a:moveTo>
                      <a:pt x="110966" y="66199"/>
                    </a:moveTo>
                    <a:lnTo>
                      <a:pt x="110966" y="66199"/>
                    </a:lnTo>
                    <a:lnTo>
                      <a:pt x="110966" y="66199"/>
                    </a:lnTo>
                    <a:lnTo>
                      <a:pt x="107156" y="45244"/>
                    </a:lnTo>
                    <a:cubicBezTo>
                      <a:pt x="106204" y="40481"/>
                      <a:pt x="103346" y="36671"/>
                      <a:pt x="98584" y="33814"/>
                    </a:cubicBezTo>
                    <a:lnTo>
                      <a:pt x="96679" y="19526"/>
                    </a:lnTo>
                    <a:cubicBezTo>
                      <a:pt x="96679" y="12859"/>
                      <a:pt x="90011" y="8096"/>
                      <a:pt x="81439" y="8096"/>
                    </a:cubicBezTo>
                    <a:cubicBezTo>
                      <a:pt x="72866" y="8096"/>
                      <a:pt x="64294" y="12859"/>
                      <a:pt x="64294" y="18574"/>
                    </a:cubicBezTo>
                    <a:lnTo>
                      <a:pt x="64294" y="19526"/>
                    </a:lnTo>
                    <a:lnTo>
                      <a:pt x="64294" y="21431"/>
                    </a:lnTo>
                    <a:cubicBezTo>
                      <a:pt x="62389" y="20479"/>
                      <a:pt x="60484" y="20479"/>
                      <a:pt x="58579" y="20479"/>
                    </a:cubicBezTo>
                    <a:cubicBezTo>
                      <a:pt x="56674" y="20479"/>
                      <a:pt x="54769" y="20479"/>
                      <a:pt x="52864" y="21431"/>
                    </a:cubicBezTo>
                    <a:lnTo>
                      <a:pt x="52864" y="19526"/>
                    </a:lnTo>
                    <a:lnTo>
                      <a:pt x="52864" y="18574"/>
                    </a:lnTo>
                    <a:cubicBezTo>
                      <a:pt x="52864" y="11906"/>
                      <a:pt x="45244" y="7144"/>
                      <a:pt x="36671" y="7144"/>
                    </a:cubicBezTo>
                    <a:cubicBezTo>
                      <a:pt x="28099" y="7144"/>
                      <a:pt x="21431" y="11906"/>
                      <a:pt x="21431" y="18574"/>
                    </a:cubicBezTo>
                    <a:lnTo>
                      <a:pt x="19526" y="32861"/>
                    </a:lnTo>
                    <a:cubicBezTo>
                      <a:pt x="14764" y="35719"/>
                      <a:pt x="10954" y="39529"/>
                      <a:pt x="10954" y="44291"/>
                    </a:cubicBezTo>
                    <a:lnTo>
                      <a:pt x="7144" y="64294"/>
                    </a:lnTo>
                    <a:lnTo>
                      <a:pt x="7144" y="64294"/>
                    </a:lnTo>
                    <a:lnTo>
                      <a:pt x="7144" y="65246"/>
                    </a:lnTo>
                    <a:lnTo>
                      <a:pt x="7144" y="67151"/>
                    </a:lnTo>
                    <a:cubicBezTo>
                      <a:pt x="7144" y="76676"/>
                      <a:pt x="17621" y="84296"/>
                      <a:pt x="30004" y="84296"/>
                    </a:cubicBezTo>
                    <a:cubicBezTo>
                      <a:pt x="42386" y="84296"/>
                      <a:pt x="52864" y="76676"/>
                      <a:pt x="52864" y="67151"/>
                    </a:cubicBezTo>
                    <a:lnTo>
                      <a:pt x="52864" y="59531"/>
                    </a:lnTo>
                    <a:cubicBezTo>
                      <a:pt x="54769" y="60484"/>
                      <a:pt x="57626" y="61436"/>
                      <a:pt x="60484" y="61436"/>
                    </a:cubicBezTo>
                    <a:cubicBezTo>
                      <a:pt x="63341" y="61436"/>
                      <a:pt x="66199" y="60484"/>
                      <a:pt x="68104" y="59531"/>
                    </a:cubicBezTo>
                    <a:lnTo>
                      <a:pt x="68104" y="67151"/>
                    </a:lnTo>
                    <a:cubicBezTo>
                      <a:pt x="68104" y="76676"/>
                      <a:pt x="78581" y="84296"/>
                      <a:pt x="90964" y="84296"/>
                    </a:cubicBezTo>
                    <a:cubicBezTo>
                      <a:pt x="103346" y="84296"/>
                      <a:pt x="113824" y="76676"/>
                      <a:pt x="113824" y="67151"/>
                    </a:cubicBezTo>
                    <a:lnTo>
                      <a:pt x="110966" y="6619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="" xmlns:a16="http://schemas.microsoft.com/office/drawing/2014/main" id="{5FE4CAFA-A948-4256-B2A5-59F1F186953A}"/>
                  </a:ext>
                </a:extLst>
              </p:cNvPr>
              <p:cNvSpPr/>
              <p:nvPr/>
            </p:nvSpPr>
            <p:spPr>
              <a:xfrm>
                <a:off x="5845541" y="7749487"/>
                <a:ext cx="28575" cy="19050"/>
              </a:xfrm>
              <a:custGeom>
                <a:avLst/>
                <a:gdLst>
                  <a:gd name="connsiteX0" fmla="*/ 8491 w 28575"/>
                  <a:gd name="connsiteY0" fmla="*/ 17621 h 19050"/>
                  <a:gd name="connsiteX1" fmla="*/ 14206 w 28575"/>
                  <a:gd name="connsiteY1" fmla="*/ 16669 h 19050"/>
                  <a:gd name="connsiteX2" fmla="*/ 23731 w 28575"/>
                  <a:gd name="connsiteY2" fmla="*/ 18574 h 19050"/>
                  <a:gd name="connsiteX3" fmla="*/ 25636 w 28575"/>
                  <a:gd name="connsiteY3" fmla="*/ 17621 h 19050"/>
                  <a:gd name="connsiteX4" fmla="*/ 25636 w 28575"/>
                  <a:gd name="connsiteY4" fmla="*/ 13811 h 19050"/>
                  <a:gd name="connsiteX5" fmla="*/ 16111 w 28575"/>
                  <a:gd name="connsiteY5" fmla="*/ 7144 h 19050"/>
                  <a:gd name="connsiteX6" fmla="*/ 7538 w 28575"/>
                  <a:gd name="connsiteY6" fmla="*/ 13811 h 19050"/>
                  <a:gd name="connsiteX7" fmla="*/ 7538 w 28575"/>
                  <a:gd name="connsiteY7" fmla="*/ 15716 h 19050"/>
                  <a:gd name="connsiteX8" fmla="*/ 8491 w 28575"/>
                  <a:gd name="connsiteY8" fmla="*/ 1762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19050">
                    <a:moveTo>
                      <a:pt x="8491" y="17621"/>
                    </a:moveTo>
                    <a:cubicBezTo>
                      <a:pt x="10396" y="17621"/>
                      <a:pt x="12301" y="16669"/>
                      <a:pt x="14206" y="16669"/>
                    </a:cubicBezTo>
                    <a:cubicBezTo>
                      <a:pt x="18016" y="16669"/>
                      <a:pt x="20873" y="17621"/>
                      <a:pt x="23731" y="18574"/>
                    </a:cubicBezTo>
                    <a:cubicBezTo>
                      <a:pt x="24683" y="18574"/>
                      <a:pt x="24683" y="18574"/>
                      <a:pt x="25636" y="17621"/>
                    </a:cubicBezTo>
                    <a:lnTo>
                      <a:pt x="25636" y="13811"/>
                    </a:lnTo>
                    <a:cubicBezTo>
                      <a:pt x="25636" y="10001"/>
                      <a:pt x="20873" y="7144"/>
                      <a:pt x="16111" y="7144"/>
                    </a:cubicBezTo>
                    <a:cubicBezTo>
                      <a:pt x="11348" y="7144"/>
                      <a:pt x="7538" y="10001"/>
                      <a:pt x="7538" y="13811"/>
                    </a:cubicBezTo>
                    <a:lnTo>
                      <a:pt x="7538" y="15716"/>
                    </a:lnTo>
                    <a:cubicBezTo>
                      <a:pt x="6586" y="17621"/>
                      <a:pt x="7538" y="17621"/>
                      <a:pt x="8491" y="17621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</p:grpSp>
        <p:sp>
          <p:nvSpPr>
            <p:cNvPr id="335" name="TextBox 334">
              <a:extLst>
                <a:ext uri="{FF2B5EF4-FFF2-40B4-BE49-F238E27FC236}">
                  <a16:creationId xmlns="" xmlns:a16="http://schemas.microsoft.com/office/drawing/2014/main" id="{0BADA859-1497-409A-8B6A-623811E28E02}"/>
                </a:ext>
              </a:extLst>
            </p:cNvPr>
            <p:cNvSpPr txBox="1"/>
            <p:nvPr/>
          </p:nvSpPr>
          <p:spPr>
            <a:xfrm>
              <a:off x="10435563" y="3683422"/>
              <a:ext cx="1472548" cy="289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100" dirty="0" err="1">
                  <a:solidFill>
                    <a:schemeClr val="accent3"/>
                  </a:solidFill>
                  <a:latin typeface="Parisine Office" panose="020B0503050000020004" pitchFamily="34" charset="0"/>
                </a:rPr>
                <a:t>Sightseeing</a:t>
              </a:r>
              <a:endParaRPr lang="fr-FR" sz="1100" dirty="0">
                <a:solidFill>
                  <a:schemeClr val="accent3"/>
                </a:solidFill>
                <a:latin typeface="Parisine Office" panose="020B05030500000200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5715631-9F72-4145-96B6-A478DD18EA0A}"/>
              </a:ext>
            </a:extLst>
          </p:cNvPr>
          <p:cNvGrpSpPr/>
          <p:nvPr/>
        </p:nvGrpSpPr>
        <p:grpSpPr>
          <a:xfrm>
            <a:off x="7822486" y="3149738"/>
            <a:ext cx="1090976" cy="184986"/>
            <a:chOff x="9769580" y="4130251"/>
            <a:chExt cx="1863924" cy="316047"/>
          </a:xfrm>
        </p:grpSpPr>
        <p:grpSp>
          <p:nvGrpSpPr>
            <p:cNvPr id="329" name="Group 328">
              <a:extLst>
                <a:ext uri="{FF2B5EF4-FFF2-40B4-BE49-F238E27FC236}">
                  <a16:creationId xmlns="" xmlns:a16="http://schemas.microsoft.com/office/drawing/2014/main" id="{AC08E13D-CC5E-4342-BB1A-038D9603BEE3}"/>
                </a:ext>
              </a:extLst>
            </p:cNvPr>
            <p:cNvGrpSpPr/>
            <p:nvPr/>
          </p:nvGrpSpPr>
          <p:grpSpPr>
            <a:xfrm>
              <a:off x="9769580" y="4130251"/>
              <a:ext cx="316047" cy="316047"/>
              <a:chOff x="6123113" y="7707577"/>
              <a:chExt cx="180975" cy="180975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113562D2-DC56-429A-9123-17FE41D1B6F8}"/>
                  </a:ext>
                </a:extLst>
              </p:cNvPr>
              <p:cNvSpPr/>
              <p:nvPr/>
            </p:nvSpPr>
            <p:spPr>
              <a:xfrm>
                <a:off x="6123113" y="7707577"/>
                <a:ext cx="180975" cy="180975"/>
              </a:xfrm>
              <a:custGeom>
                <a:avLst/>
                <a:gdLst>
                  <a:gd name="connsiteX0" fmla="*/ 91916 w 180975"/>
                  <a:gd name="connsiteY0" fmla="*/ 7144 h 180975"/>
                  <a:gd name="connsiteX1" fmla="*/ 7144 w 180975"/>
                  <a:gd name="connsiteY1" fmla="*/ 91916 h 180975"/>
                  <a:gd name="connsiteX2" fmla="*/ 91916 w 180975"/>
                  <a:gd name="connsiteY2" fmla="*/ 176689 h 180975"/>
                  <a:gd name="connsiteX3" fmla="*/ 176689 w 180975"/>
                  <a:gd name="connsiteY3" fmla="*/ 91916 h 180975"/>
                  <a:gd name="connsiteX4" fmla="*/ 91916 w 180975"/>
                  <a:gd name="connsiteY4" fmla="*/ 7144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180975">
                    <a:moveTo>
                      <a:pt x="91916" y="7144"/>
                    </a:moveTo>
                    <a:cubicBezTo>
                      <a:pt x="45244" y="7144"/>
                      <a:pt x="7144" y="45244"/>
                      <a:pt x="7144" y="91916"/>
                    </a:cubicBezTo>
                    <a:cubicBezTo>
                      <a:pt x="7144" y="138589"/>
                      <a:pt x="45244" y="176689"/>
                      <a:pt x="91916" y="176689"/>
                    </a:cubicBezTo>
                    <a:cubicBezTo>
                      <a:pt x="138589" y="176689"/>
                      <a:pt x="176689" y="138589"/>
                      <a:pt x="176689" y="91916"/>
                    </a:cubicBezTo>
                    <a:cubicBezTo>
                      <a:pt x="176689" y="45244"/>
                      <a:pt x="138589" y="7144"/>
                      <a:pt x="91916" y="7144"/>
                    </a:cubicBezTo>
                  </a:path>
                </a:pathLst>
              </a:custGeom>
              <a:solidFill>
                <a:srgbClr val="A718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EE52B5EE-30D0-487B-82E7-6A540BF4ADF4}"/>
                  </a:ext>
                </a:extLst>
              </p:cNvPr>
              <p:cNvSpPr/>
              <p:nvPr/>
            </p:nvSpPr>
            <p:spPr>
              <a:xfrm>
                <a:off x="6169710" y="7769490"/>
                <a:ext cx="85725" cy="95250"/>
              </a:xfrm>
              <a:custGeom>
                <a:avLst/>
                <a:gdLst>
                  <a:gd name="connsiteX0" fmla="*/ 70084 w 85725"/>
                  <a:gd name="connsiteY0" fmla="*/ 56674 h 95250"/>
                  <a:gd name="connsiteX1" fmla="*/ 70084 w 85725"/>
                  <a:gd name="connsiteY1" fmla="*/ 31909 h 95250"/>
                  <a:gd name="connsiteX2" fmla="*/ 75799 w 85725"/>
                  <a:gd name="connsiteY2" fmla="*/ 56674 h 95250"/>
                  <a:gd name="connsiteX3" fmla="*/ 70084 w 85725"/>
                  <a:gd name="connsiteY3" fmla="*/ 56674 h 95250"/>
                  <a:gd name="connsiteX4" fmla="*/ 66274 w 85725"/>
                  <a:gd name="connsiteY4" fmla="*/ 56674 h 95250"/>
                  <a:gd name="connsiteX5" fmla="*/ 48176 w 85725"/>
                  <a:gd name="connsiteY5" fmla="*/ 56674 h 95250"/>
                  <a:gd name="connsiteX6" fmla="*/ 48176 w 85725"/>
                  <a:gd name="connsiteY6" fmla="*/ 21431 h 95250"/>
                  <a:gd name="connsiteX7" fmla="*/ 66274 w 85725"/>
                  <a:gd name="connsiteY7" fmla="*/ 21431 h 95250"/>
                  <a:gd name="connsiteX8" fmla="*/ 66274 w 85725"/>
                  <a:gd name="connsiteY8" fmla="*/ 56674 h 95250"/>
                  <a:gd name="connsiteX9" fmla="*/ 66274 w 85725"/>
                  <a:gd name="connsiteY9" fmla="*/ 62389 h 95250"/>
                  <a:gd name="connsiteX10" fmla="*/ 49129 w 85725"/>
                  <a:gd name="connsiteY10" fmla="*/ 62389 h 95250"/>
                  <a:gd name="connsiteX11" fmla="*/ 49129 w 85725"/>
                  <a:gd name="connsiteY11" fmla="*/ 59531 h 95250"/>
                  <a:gd name="connsiteX12" fmla="*/ 66274 w 85725"/>
                  <a:gd name="connsiteY12" fmla="*/ 59531 h 95250"/>
                  <a:gd name="connsiteX13" fmla="*/ 66274 w 85725"/>
                  <a:gd name="connsiteY13" fmla="*/ 62389 h 95250"/>
                  <a:gd name="connsiteX14" fmla="*/ 48176 w 85725"/>
                  <a:gd name="connsiteY14" fmla="*/ 88106 h 95250"/>
                  <a:gd name="connsiteX15" fmla="*/ 45319 w 85725"/>
                  <a:gd name="connsiteY15" fmla="*/ 88106 h 95250"/>
                  <a:gd name="connsiteX16" fmla="*/ 45319 w 85725"/>
                  <a:gd name="connsiteY16" fmla="*/ 68104 h 95250"/>
                  <a:gd name="connsiteX17" fmla="*/ 48176 w 85725"/>
                  <a:gd name="connsiteY17" fmla="*/ 68104 h 95250"/>
                  <a:gd name="connsiteX18" fmla="*/ 48176 w 85725"/>
                  <a:gd name="connsiteY18" fmla="*/ 88106 h 95250"/>
                  <a:gd name="connsiteX19" fmla="*/ 45319 w 85725"/>
                  <a:gd name="connsiteY19" fmla="*/ 56674 h 95250"/>
                  <a:gd name="connsiteX20" fmla="*/ 27221 w 85725"/>
                  <a:gd name="connsiteY20" fmla="*/ 56674 h 95250"/>
                  <a:gd name="connsiteX21" fmla="*/ 27221 w 85725"/>
                  <a:gd name="connsiteY21" fmla="*/ 21431 h 95250"/>
                  <a:gd name="connsiteX22" fmla="*/ 45319 w 85725"/>
                  <a:gd name="connsiteY22" fmla="*/ 21431 h 95250"/>
                  <a:gd name="connsiteX23" fmla="*/ 45319 w 85725"/>
                  <a:gd name="connsiteY23" fmla="*/ 56674 h 95250"/>
                  <a:gd name="connsiteX24" fmla="*/ 45319 w 85725"/>
                  <a:gd name="connsiteY24" fmla="*/ 62389 h 95250"/>
                  <a:gd name="connsiteX25" fmla="*/ 28174 w 85725"/>
                  <a:gd name="connsiteY25" fmla="*/ 62389 h 95250"/>
                  <a:gd name="connsiteX26" fmla="*/ 28174 w 85725"/>
                  <a:gd name="connsiteY26" fmla="*/ 59531 h 95250"/>
                  <a:gd name="connsiteX27" fmla="*/ 45319 w 85725"/>
                  <a:gd name="connsiteY27" fmla="*/ 59531 h 95250"/>
                  <a:gd name="connsiteX28" fmla="*/ 45319 w 85725"/>
                  <a:gd name="connsiteY28" fmla="*/ 62389 h 95250"/>
                  <a:gd name="connsiteX29" fmla="*/ 23411 w 85725"/>
                  <a:gd name="connsiteY29" fmla="*/ 56674 h 95250"/>
                  <a:gd name="connsiteX30" fmla="*/ 17696 w 85725"/>
                  <a:gd name="connsiteY30" fmla="*/ 56674 h 95250"/>
                  <a:gd name="connsiteX31" fmla="*/ 23411 w 85725"/>
                  <a:gd name="connsiteY31" fmla="*/ 31909 h 95250"/>
                  <a:gd name="connsiteX32" fmla="*/ 23411 w 85725"/>
                  <a:gd name="connsiteY32" fmla="*/ 56674 h 95250"/>
                  <a:gd name="connsiteX33" fmla="*/ 73894 w 85725"/>
                  <a:gd name="connsiteY33" fmla="*/ 11906 h 95250"/>
                  <a:gd name="connsiteX34" fmla="*/ 60559 w 85725"/>
                  <a:gd name="connsiteY34" fmla="*/ 11906 h 95250"/>
                  <a:gd name="connsiteX35" fmla="*/ 60559 w 85725"/>
                  <a:gd name="connsiteY35" fmla="*/ 10954 h 95250"/>
                  <a:gd name="connsiteX36" fmla="*/ 56749 w 85725"/>
                  <a:gd name="connsiteY36" fmla="*/ 7144 h 95250"/>
                  <a:gd name="connsiteX37" fmla="*/ 37699 w 85725"/>
                  <a:gd name="connsiteY37" fmla="*/ 7144 h 95250"/>
                  <a:gd name="connsiteX38" fmla="*/ 33889 w 85725"/>
                  <a:gd name="connsiteY38" fmla="*/ 10954 h 95250"/>
                  <a:gd name="connsiteX39" fmla="*/ 33889 w 85725"/>
                  <a:gd name="connsiteY39" fmla="*/ 11906 h 95250"/>
                  <a:gd name="connsiteX40" fmla="*/ 20554 w 85725"/>
                  <a:gd name="connsiteY40" fmla="*/ 11906 h 95250"/>
                  <a:gd name="connsiteX41" fmla="*/ 19601 w 85725"/>
                  <a:gd name="connsiteY41" fmla="*/ 90964 h 95250"/>
                  <a:gd name="connsiteX42" fmla="*/ 74846 w 85725"/>
                  <a:gd name="connsiteY42" fmla="*/ 90964 h 95250"/>
                  <a:gd name="connsiteX43" fmla="*/ 73894 w 85725"/>
                  <a:gd name="connsiteY43" fmla="*/ 119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85725" h="95250">
                    <a:moveTo>
                      <a:pt x="70084" y="56674"/>
                    </a:moveTo>
                    <a:lnTo>
                      <a:pt x="70084" y="31909"/>
                    </a:lnTo>
                    <a:cubicBezTo>
                      <a:pt x="78656" y="39529"/>
                      <a:pt x="75799" y="56674"/>
                      <a:pt x="75799" y="56674"/>
                    </a:cubicBezTo>
                    <a:lnTo>
                      <a:pt x="70084" y="56674"/>
                    </a:lnTo>
                    <a:close/>
                    <a:moveTo>
                      <a:pt x="66274" y="56674"/>
                    </a:moveTo>
                    <a:lnTo>
                      <a:pt x="48176" y="56674"/>
                    </a:lnTo>
                    <a:lnTo>
                      <a:pt x="48176" y="21431"/>
                    </a:lnTo>
                    <a:lnTo>
                      <a:pt x="66274" y="21431"/>
                    </a:lnTo>
                    <a:lnTo>
                      <a:pt x="66274" y="56674"/>
                    </a:lnTo>
                    <a:close/>
                    <a:moveTo>
                      <a:pt x="66274" y="62389"/>
                    </a:moveTo>
                    <a:lnTo>
                      <a:pt x="49129" y="62389"/>
                    </a:lnTo>
                    <a:lnTo>
                      <a:pt x="49129" y="59531"/>
                    </a:lnTo>
                    <a:lnTo>
                      <a:pt x="66274" y="59531"/>
                    </a:lnTo>
                    <a:lnTo>
                      <a:pt x="66274" y="62389"/>
                    </a:lnTo>
                    <a:close/>
                    <a:moveTo>
                      <a:pt x="48176" y="88106"/>
                    </a:moveTo>
                    <a:lnTo>
                      <a:pt x="45319" y="88106"/>
                    </a:lnTo>
                    <a:lnTo>
                      <a:pt x="45319" y="68104"/>
                    </a:lnTo>
                    <a:lnTo>
                      <a:pt x="48176" y="68104"/>
                    </a:lnTo>
                    <a:lnTo>
                      <a:pt x="48176" y="88106"/>
                    </a:lnTo>
                    <a:close/>
                    <a:moveTo>
                      <a:pt x="45319" y="56674"/>
                    </a:moveTo>
                    <a:lnTo>
                      <a:pt x="27221" y="56674"/>
                    </a:lnTo>
                    <a:lnTo>
                      <a:pt x="27221" y="21431"/>
                    </a:lnTo>
                    <a:lnTo>
                      <a:pt x="45319" y="21431"/>
                    </a:lnTo>
                    <a:lnTo>
                      <a:pt x="45319" y="56674"/>
                    </a:lnTo>
                    <a:close/>
                    <a:moveTo>
                      <a:pt x="45319" y="62389"/>
                    </a:moveTo>
                    <a:lnTo>
                      <a:pt x="28174" y="62389"/>
                    </a:lnTo>
                    <a:lnTo>
                      <a:pt x="28174" y="59531"/>
                    </a:lnTo>
                    <a:lnTo>
                      <a:pt x="45319" y="59531"/>
                    </a:lnTo>
                    <a:lnTo>
                      <a:pt x="45319" y="62389"/>
                    </a:lnTo>
                    <a:close/>
                    <a:moveTo>
                      <a:pt x="23411" y="56674"/>
                    </a:moveTo>
                    <a:lnTo>
                      <a:pt x="17696" y="56674"/>
                    </a:lnTo>
                    <a:cubicBezTo>
                      <a:pt x="17696" y="56674"/>
                      <a:pt x="14839" y="39529"/>
                      <a:pt x="23411" y="31909"/>
                    </a:cubicBezTo>
                    <a:lnTo>
                      <a:pt x="23411" y="56674"/>
                    </a:lnTo>
                    <a:close/>
                    <a:moveTo>
                      <a:pt x="73894" y="11906"/>
                    </a:moveTo>
                    <a:lnTo>
                      <a:pt x="60559" y="11906"/>
                    </a:lnTo>
                    <a:lnTo>
                      <a:pt x="60559" y="10954"/>
                    </a:lnTo>
                    <a:cubicBezTo>
                      <a:pt x="60559" y="9049"/>
                      <a:pt x="58654" y="7144"/>
                      <a:pt x="56749" y="7144"/>
                    </a:cubicBezTo>
                    <a:lnTo>
                      <a:pt x="37699" y="7144"/>
                    </a:lnTo>
                    <a:cubicBezTo>
                      <a:pt x="35794" y="7144"/>
                      <a:pt x="33889" y="9049"/>
                      <a:pt x="33889" y="10954"/>
                    </a:cubicBezTo>
                    <a:lnTo>
                      <a:pt x="33889" y="11906"/>
                    </a:lnTo>
                    <a:lnTo>
                      <a:pt x="20554" y="11906"/>
                    </a:lnTo>
                    <a:cubicBezTo>
                      <a:pt x="20554" y="11906"/>
                      <a:pt x="-8974" y="48101"/>
                      <a:pt x="19601" y="90964"/>
                    </a:cubicBezTo>
                    <a:lnTo>
                      <a:pt x="74846" y="90964"/>
                    </a:lnTo>
                    <a:cubicBezTo>
                      <a:pt x="103421" y="49054"/>
                      <a:pt x="73894" y="11906"/>
                      <a:pt x="73894" y="11906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 dirty="0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BB54AFA2-A186-4546-9935-3B447B1E2752}"/>
                  </a:ext>
                </a:extLst>
              </p:cNvPr>
              <p:cNvSpPr/>
              <p:nvPr/>
            </p:nvSpPr>
            <p:spPr>
              <a:xfrm>
                <a:off x="6191693" y="7726627"/>
                <a:ext cx="38100" cy="28575"/>
              </a:xfrm>
              <a:custGeom>
                <a:avLst/>
                <a:gdLst>
                  <a:gd name="connsiteX0" fmla="*/ 34766 w 38100"/>
                  <a:gd name="connsiteY0" fmla="*/ 7144 h 28575"/>
                  <a:gd name="connsiteX1" fmla="*/ 32861 w 38100"/>
                  <a:gd name="connsiteY1" fmla="*/ 8096 h 28575"/>
                  <a:gd name="connsiteX2" fmla="*/ 10954 w 38100"/>
                  <a:gd name="connsiteY2" fmla="*/ 15716 h 28575"/>
                  <a:gd name="connsiteX3" fmla="*/ 10954 w 38100"/>
                  <a:gd name="connsiteY3" fmla="*/ 15716 h 28575"/>
                  <a:gd name="connsiteX4" fmla="*/ 7144 w 38100"/>
                  <a:gd name="connsiteY4" fmla="*/ 19526 h 28575"/>
                  <a:gd name="connsiteX5" fmla="*/ 10954 w 38100"/>
                  <a:gd name="connsiteY5" fmla="*/ 23336 h 28575"/>
                  <a:gd name="connsiteX6" fmla="*/ 14764 w 38100"/>
                  <a:gd name="connsiteY6" fmla="*/ 19526 h 28575"/>
                  <a:gd name="connsiteX7" fmla="*/ 13811 w 38100"/>
                  <a:gd name="connsiteY7" fmla="*/ 17621 h 28575"/>
                  <a:gd name="connsiteX8" fmla="*/ 30956 w 38100"/>
                  <a:gd name="connsiteY8" fmla="*/ 11906 h 28575"/>
                  <a:gd name="connsiteX9" fmla="*/ 34766 w 38100"/>
                  <a:gd name="connsiteY9" fmla="*/ 15716 h 28575"/>
                  <a:gd name="connsiteX10" fmla="*/ 38576 w 38100"/>
                  <a:gd name="connsiteY10" fmla="*/ 11906 h 28575"/>
                  <a:gd name="connsiteX11" fmla="*/ 34766 w 38100"/>
                  <a:gd name="connsiteY11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00" h="28575">
                    <a:moveTo>
                      <a:pt x="34766" y="7144"/>
                    </a:moveTo>
                    <a:cubicBezTo>
                      <a:pt x="33814" y="7144"/>
                      <a:pt x="32861" y="7144"/>
                      <a:pt x="32861" y="8096"/>
                    </a:cubicBezTo>
                    <a:lnTo>
                      <a:pt x="10954" y="15716"/>
                    </a:lnTo>
                    <a:lnTo>
                      <a:pt x="10954" y="15716"/>
                    </a:lnTo>
                    <a:cubicBezTo>
                      <a:pt x="9049" y="15716"/>
                      <a:pt x="7144" y="17621"/>
                      <a:pt x="7144" y="19526"/>
                    </a:cubicBezTo>
                    <a:cubicBezTo>
                      <a:pt x="7144" y="21431"/>
                      <a:pt x="9049" y="23336"/>
                      <a:pt x="10954" y="23336"/>
                    </a:cubicBezTo>
                    <a:cubicBezTo>
                      <a:pt x="12859" y="23336"/>
                      <a:pt x="14764" y="21431"/>
                      <a:pt x="14764" y="19526"/>
                    </a:cubicBezTo>
                    <a:cubicBezTo>
                      <a:pt x="14764" y="18574"/>
                      <a:pt x="14764" y="18574"/>
                      <a:pt x="13811" y="17621"/>
                    </a:cubicBezTo>
                    <a:lnTo>
                      <a:pt x="30956" y="11906"/>
                    </a:lnTo>
                    <a:cubicBezTo>
                      <a:pt x="30956" y="13811"/>
                      <a:pt x="32861" y="15716"/>
                      <a:pt x="34766" y="15716"/>
                    </a:cubicBezTo>
                    <a:cubicBezTo>
                      <a:pt x="36671" y="15716"/>
                      <a:pt x="38576" y="13811"/>
                      <a:pt x="38576" y="11906"/>
                    </a:cubicBezTo>
                    <a:cubicBezTo>
                      <a:pt x="38576" y="9049"/>
                      <a:pt x="36671" y="7144"/>
                      <a:pt x="34766" y="7144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D677082C-6A96-4E74-831F-6B34015C1EAB}"/>
                  </a:ext>
                </a:extLst>
              </p:cNvPr>
              <p:cNvSpPr/>
              <p:nvPr/>
            </p:nvSpPr>
            <p:spPr>
              <a:xfrm>
                <a:off x="6168833" y="7725675"/>
                <a:ext cx="95250" cy="57150"/>
              </a:xfrm>
              <a:custGeom>
                <a:avLst/>
                <a:gdLst>
                  <a:gd name="connsiteX0" fmla="*/ 95726 w 95250"/>
                  <a:gd name="connsiteY0" fmla="*/ 10954 h 57150"/>
                  <a:gd name="connsiteX1" fmla="*/ 93821 w 95250"/>
                  <a:gd name="connsiteY1" fmla="*/ 7144 h 57150"/>
                  <a:gd name="connsiteX2" fmla="*/ 7144 w 95250"/>
                  <a:gd name="connsiteY2" fmla="*/ 34766 h 57150"/>
                  <a:gd name="connsiteX3" fmla="*/ 8096 w 95250"/>
                  <a:gd name="connsiteY3" fmla="*/ 37624 h 57150"/>
                  <a:gd name="connsiteX4" fmla="*/ 46196 w 95250"/>
                  <a:gd name="connsiteY4" fmla="*/ 26194 h 57150"/>
                  <a:gd name="connsiteX5" fmla="*/ 46196 w 95250"/>
                  <a:gd name="connsiteY5" fmla="*/ 51911 h 57150"/>
                  <a:gd name="connsiteX6" fmla="*/ 50006 w 95250"/>
                  <a:gd name="connsiteY6" fmla="*/ 51911 h 57150"/>
                  <a:gd name="connsiteX7" fmla="*/ 50006 w 95250"/>
                  <a:gd name="connsiteY7" fmla="*/ 2524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57150">
                    <a:moveTo>
                      <a:pt x="95726" y="10954"/>
                    </a:moveTo>
                    <a:lnTo>
                      <a:pt x="93821" y="7144"/>
                    </a:lnTo>
                    <a:lnTo>
                      <a:pt x="7144" y="34766"/>
                    </a:lnTo>
                    <a:lnTo>
                      <a:pt x="8096" y="37624"/>
                    </a:lnTo>
                    <a:lnTo>
                      <a:pt x="46196" y="26194"/>
                    </a:lnTo>
                    <a:lnTo>
                      <a:pt x="46196" y="51911"/>
                    </a:lnTo>
                    <a:lnTo>
                      <a:pt x="50006" y="51911"/>
                    </a:lnTo>
                    <a:lnTo>
                      <a:pt x="50006" y="2524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</p:grpSp>
        <p:sp>
          <p:nvSpPr>
            <p:cNvPr id="336" name="TextBox 335">
              <a:extLst>
                <a:ext uri="{FF2B5EF4-FFF2-40B4-BE49-F238E27FC236}">
                  <a16:creationId xmlns="" xmlns:a16="http://schemas.microsoft.com/office/drawing/2014/main" id="{98467C5B-160D-4CCB-8248-979BAC43E94C}"/>
                </a:ext>
              </a:extLst>
            </p:cNvPr>
            <p:cNvSpPr txBox="1"/>
            <p:nvPr/>
          </p:nvSpPr>
          <p:spPr>
            <a:xfrm>
              <a:off x="10435562" y="4141838"/>
              <a:ext cx="1197942" cy="289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100" dirty="0">
                  <a:solidFill>
                    <a:schemeClr val="accent6"/>
                  </a:solidFill>
                  <a:latin typeface="Parisine Office" panose="020B0503050000020004" pitchFamily="34" charset="0"/>
                </a:rPr>
                <a:t>Câble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EF7477F-CDD8-49DE-90CE-EDED26FE56D8}"/>
              </a:ext>
            </a:extLst>
          </p:cNvPr>
          <p:cNvGrpSpPr/>
          <p:nvPr/>
        </p:nvGrpSpPr>
        <p:grpSpPr>
          <a:xfrm>
            <a:off x="7816248" y="3502091"/>
            <a:ext cx="870553" cy="255086"/>
            <a:chOff x="9761263" y="4573757"/>
            <a:chExt cx="1487332" cy="435812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9AFEE95E-46C6-41CF-A1CC-9F7C9FED9432}"/>
                </a:ext>
              </a:extLst>
            </p:cNvPr>
            <p:cNvGrpSpPr/>
            <p:nvPr/>
          </p:nvGrpSpPr>
          <p:grpSpPr>
            <a:xfrm>
              <a:off x="9761263" y="4573757"/>
              <a:ext cx="332681" cy="435812"/>
              <a:chOff x="9761263" y="4489313"/>
              <a:chExt cx="332681" cy="435812"/>
            </a:xfrm>
          </p:grpSpPr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D48EF0EB-9DD9-4C85-BA00-37411AD0A9DB}"/>
                  </a:ext>
                </a:extLst>
              </p:cNvPr>
              <p:cNvSpPr/>
              <p:nvPr/>
            </p:nvSpPr>
            <p:spPr>
              <a:xfrm>
                <a:off x="9761263" y="4489313"/>
                <a:ext cx="332681" cy="316047"/>
              </a:xfrm>
              <a:custGeom>
                <a:avLst/>
                <a:gdLst>
                  <a:gd name="connsiteX0" fmla="*/ 95726 w 190500"/>
                  <a:gd name="connsiteY0" fmla="*/ 182404 h 180975"/>
                  <a:gd name="connsiteX1" fmla="*/ 184309 w 190500"/>
                  <a:gd name="connsiteY1" fmla="*/ 94774 h 180975"/>
                  <a:gd name="connsiteX2" fmla="*/ 95726 w 190500"/>
                  <a:gd name="connsiteY2" fmla="*/ 7144 h 180975"/>
                  <a:gd name="connsiteX3" fmla="*/ 7144 w 190500"/>
                  <a:gd name="connsiteY3" fmla="*/ 94774 h 180975"/>
                  <a:gd name="connsiteX4" fmla="*/ 95726 w 190500"/>
                  <a:gd name="connsiteY4" fmla="*/ 182404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80975">
                    <a:moveTo>
                      <a:pt x="95726" y="182404"/>
                    </a:moveTo>
                    <a:cubicBezTo>
                      <a:pt x="145256" y="182404"/>
                      <a:pt x="184309" y="143351"/>
                      <a:pt x="184309" y="94774"/>
                    </a:cubicBezTo>
                    <a:cubicBezTo>
                      <a:pt x="184309" y="46196"/>
                      <a:pt x="144304" y="7144"/>
                      <a:pt x="95726" y="7144"/>
                    </a:cubicBezTo>
                    <a:cubicBezTo>
                      <a:pt x="46196" y="7144"/>
                      <a:pt x="7144" y="46196"/>
                      <a:pt x="7144" y="94774"/>
                    </a:cubicBezTo>
                    <a:cubicBezTo>
                      <a:pt x="7144" y="143351"/>
                      <a:pt x="46196" y="182404"/>
                      <a:pt x="95726" y="182404"/>
                    </a:cubicBezTo>
                  </a:path>
                </a:pathLst>
              </a:custGeom>
              <a:solidFill>
                <a:srgbClr val="7C7B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FCA2FD6C-3DD2-4044-AA64-853CF7D374B7}"/>
                  </a:ext>
                </a:extLst>
              </p:cNvPr>
              <p:cNvSpPr/>
              <p:nvPr/>
            </p:nvSpPr>
            <p:spPr>
              <a:xfrm>
                <a:off x="9782837" y="4525908"/>
                <a:ext cx="266145" cy="399217"/>
              </a:xfrm>
              <a:custGeom>
                <a:avLst/>
                <a:gdLst>
                  <a:gd name="connsiteX0" fmla="*/ 63370 w 152400"/>
                  <a:gd name="connsiteY0" fmla="*/ 92869 h 228600"/>
                  <a:gd name="connsiteX1" fmla="*/ 63370 w 152400"/>
                  <a:gd name="connsiteY1" fmla="*/ 92869 h 228600"/>
                  <a:gd name="connsiteX2" fmla="*/ 63370 w 152400"/>
                  <a:gd name="connsiteY2" fmla="*/ 92869 h 228600"/>
                  <a:gd name="connsiteX3" fmla="*/ 63370 w 152400"/>
                  <a:gd name="connsiteY3" fmla="*/ 94774 h 228600"/>
                  <a:gd name="connsiteX4" fmla="*/ 63370 w 152400"/>
                  <a:gd name="connsiteY4" fmla="*/ 95726 h 228600"/>
                  <a:gd name="connsiteX5" fmla="*/ 95755 w 152400"/>
                  <a:gd name="connsiteY5" fmla="*/ 95726 h 228600"/>
                  <a:gd name="connsiteX6" fmla="*/ 95755 w 152400"/>
                  <a:gd name="connsiteY6" fmla="*/ 94774 h 228600"/>
                  <a:gd name="connsiteX7" fmla="*/ 95755 w 152400"/>
                  <a:gd name="connsiteY7" fmla="*/ 93821 h 228600"/>
                  <a:gd name="connsiteX8" fmla="*/ 95755 w 152400"/>
                  <a:gd name="connsiteY8" fmla="*/ 92869 h 228600"/>
                  <a:gd name="connsiteX9" fmla="*/ 95755 w 152400"/>
                  <a:gd name="connsiteY9" fmla="*/ 92869 h 228600"/>
                  <a:gd name="connsiteX10" fmla="*/ 95755 w 152400"/>
                  <a:gd name="connsiteY10" fmla="*/ 91916 h 228600"/>
                  <a:gd name="connsiteX11" fmla="*/ 63370 w 152400"/>
                  <a:gd name="connsiteY11" fmla="*/ 92869 h 228600"/>
                  <a:gd name="connsiteX12" fmla="*/ 63370 w 152400"/>
                  <a:gd name="connsiteY12" fmla="*/ 92869 h 228600"/>
                  <a:gd name="connsiteX13" fmla="*/ 49083 w 152400"/>
                  <a:gd name="connsiteY13" fmla="*/ 95726 h 228600"/>
                  <a:gd name="connsiteX14" fmla="*/ 51940 w 152400"/>
                  <a:gd name="connsiteY14" fmla="*/ 95726 h 228600"/>
                  <a:gd name="connsiteX15" fmla="*/ 51940 w 152400"/>
                  <a:gd name="connsiteY15" fmla="*/ 94774 h 228600"/>
                  <a:gd name="connsiteX16" fmla="*/ 52893 w 152400"/>
                  <a:gd name="connsiteY16" fmla="*/ 90964 h 228600"/>
                  <a:gd name="connsiteX17" fmla="*/ 51940 w 152400"/>
                  <a:gd name="connsiteY17" fmla="*/ 90011 h 228600"/>
                  <a:gd name="connsiteX18" fmla="*/ 46225 w 152400"/>
                  <a:gd name="connsiteY18" fmla="*/ 90011 h 228600"/>
                  <a:gd name="connsiteX19" fmla="*/ 46225 w 152400"/>
                  <a:gd name="connsiteY19" fmla="*/ 90964 h 228600"/>
                  <a:gd name="connsiteX20" fmla="*/ 46225 w 152400"/>
                  <a:gd name="connsiteY20" fmla="*/ 92869 h 228600"/>
                  <a:gd name="connsiteX21" fmla="*/ 49083 w 152400"/>
                  <a:gd name="connsiteY21" fmla="*/ 95726 h 228600"/>
                  <a:gd name="connsiteX22" fmla="*/ 101470 w 152400"/>
                  <a:gd name="connsiteY22" fmla="*/ 96679 h 228600"/>
                  <a:gd name="connsiteX23" fmla="*/ 99565 w 152400"/>
                  <a:gd name="connsiteY23" fmla="*/ 94774 h 228600"/>
                  <a:gd name="connsiteX24" fmla="*/ 101470 w 152400"/>
                  <a:gd name="connsiteY24" fmla="*/ 92869 h 228600"/>
                  <a:gd name="connsiteX25" fmla="*/ 103375 w 152400"/>
                  <a:gd name="connsiteY25" fmla="*/ 94774 h 228600"/>
                  <a:gd name="connsiteX26" fmla="*/ 101470 w 152400"/>
                  <a:gd name="connsiteY26" fmla="*/ 96679 h 228600"/>
                  <a:gd name="connsiteX27" fmla="*/ 101470 w 152400"/>
                  <a:gd name="connsiteY27" fmla="*/ 90964 h 228600"/>
                  <a:gd name="connsiteX28" fmla="*/ 97660 w 152400"/>
                  <a:gd name="connsiteY28" fmla="*/ 94774 h 228600"/>
                  <a:gd name="connsiteX29" fmla="*/ 101470 w 152400"/>
                  <a:gd name="connsiteY29" fmla="*/ 98584 h 228600"/>
                  <a:gd name="connsiteX30" fmla="*/ 105280 w 152400"/>
                  <a:gd name="connsiteY30" fmla="*/ 94774 h 228600"/>
                  <a:gd name="connsiteX31" fmla="*/ 101470 w 152400"/>
                  <a:gd name="connsiteY31" fmla="*/ 90964 h 228600"/>
                  <a:gd name="connsiteX32" fmla="*/ 107185 w 152400"/>
                  <a:gd name="connsiteY32" fmla="*/ 94774 h 228600"/>
                  <a:gd name="connsiteX33" fmla="*/ 107185 w 152400"/>
                  <a:gd name="connsiteY33" fmla="*/ 94774 h 228600"/>
                  <a:gd name="connsiteX34" fmla="*/ 110995 w 152400"/>
                  <a:gd name="connsiteY34" fmla="*/ 95726 h 228600"/>
                  <a:gd name="connsiteX35" fmla="*/ 113853 w 152400"/>
                  <a:gd name="connsiteY35" fmla="*/ 93821 h 228600"/>
                  <a:gd name="connsiteX36" fmla="*/ 113853 w 152400"/>
                  <a:gd name="connsiteY36" fmla="*/ 92869 h 228600"/>
                  <a:gd name="connsiteX37" fmla="*/ 107185 w 152400"/>
                  <a:gd name="connsiteY37" fmla="*/ 92869 h 228600"/>
                  <a:gd name="connsiteX38" fmla="*/ 107185 w 152400"/>
                  <a:gd name="connsiteY38" fmla="*/ 94774 h 228600"/>
                  <a:gd name="connsiteX39" fmla="*/ 57655 w 152400"/>
                  <a:gd name="connsiteY39" fmla="*/ 96679 h 228600"/>
                  <a:gd name="connsiteX40" fmla="*/ 55750 w 152400"/>
                  <a:gd name="connsiteY40" fmla="*/ 94774 h 228600"/>
                  <a:gd name="connsiteX41" fmla="*/ 57655 w 152400"/>
                  <a:gd name="connsiteY41" fmla="*/ 92869 h 228600"/>
                  <a:gd name="connsiteX42" fmla="*/ 59560 w 152400"/>
                  <a:gd name="connsiteY42" fmla="*/ 94774 h 228600"/>
                  <a:gd name="connsiteX43" fmla="*/ 57655 w 152400"/>
                  <a:gd name="connsiteY43" fmla="*/ 96679 h 228600"/>
                  <a:gd name="connsiteX44" fmla="*/ 57655 w 152400"/>
                  <a:gd name="connsiteY44" fmla="*/ 90964 h 228600"/>
                  <a:gd name="connsiteX45" fmla="*/ 53845 w 152400"/>
                  <a:gd name="connsiteY45" fmla="*/ 94774 h 228600"/>
                  <a:gd name="connsiteX46" fmla="*/ 57655 w 152400"/>
                  <a:gd name="connsiteY46" fmla="*/ 98584 h 228600"/>
                  <a:gd name="connsiteX47" fmla="*/ 61465 w 152400"/>
                  <a:gd name="connsiteY47" fmla="*/ 94774 h 228600"/>
                  <a:gd name="connsiteX48" fmla="*/ 57655 w 152400"/>
                  <a:gd name="connsiteY48" fmla="*/ 90964 h 228600"/>
                  <a:gd name="connsiteX49" fmla="*/ 50988 w 152400"/>
                  <a:gd name="connsiteY49" fmla="*/ 85249 h 228600"/>
                  <a:gd name="connsiteX50" fmla="*/ 51940 w 152400"/>
                  <a:gd name="connsiteY50" fmla="*/ 84296 h 228600"/>
                  <a:gd name="connsiteX51" fmla="*/ 52893 w 152400"/>
                  <a:gd name="connsiteY51" fmla="*/ 87154 h 228600"/>
                  <a:gd name="connsiteX52" fmla="*/ 49083 w 152400"/>
                  <a:gd name="connsiteY52" fmla="*/ 87154 h 228600"/>
                  <a:gd name="connsiteX53" fmla="*/ 50988 w 152400"/>
                  <a:gd name="connsiteY53" fmla="*/ 85249 h 228600"/>
                  <a:gd name="connsiteX54" fmla="*/ 73848 w 152400"/>
                  <a:gd name="connsiteY54" fmla="*/ 73819 h 228600"/>
                  <a:gd name="connsiteX55" fmla="*/ 84325 w 152400"/>
                  <a:gd name="connsiteY55" fmla="*/ 73819 h 228600"/>
                  <a:gd name="connsiteX56" fmla="*/ 84325 w 152400"/>
                  <a:gd name="connsiteY56" fmla="*/ 81439 h 228600"/>
                  <a:gd name="connsiteX57" fmla="*/ 73848 w 152400"/>
                  <a:gd name="connsiteY57" fmla="*/ 81439 h 228600"/>
                  <a:gd name="connsiteX58" fmla="*/ 73848 w 152400"/>
                  <a:gd name="connsiteY58" fmla="*/ 73819 h 228600"/>
                  <a:gd name="connsiteX59" fmla="*/ 87183 w 152400"/>
                  <a:gd name="connsiteY59" fmla="*/ 73819 h 228600"/>
                  <a:gd name="connsiteX60" fmla="*/ 95755 w 152400"/>
                  <a:gd name="connsiteY60" fmla="*/ 73819 h 228600"/>
                  <a:gd name="connsiteX61" fmla="*/ 95755 w 152400"/>
                  <a:gd name="connsiteY61" fmla="*/ 81439 h 228600"/>
                  <a:gd name="connsiteX62" fmla="*/ 87183 w 152400"/>
                  <a:gd name="connsiteY62" fmla="*/ 81439 h 228600"/>
                  <a:gd name="connsiteX63" fmla="*/ 87183 w 152400"/>
                  <a:gd name="connsiteY63" fmla="*/ 73819 h 228600"/>
                  <a:gd name="connsiteX64" fmla="*/ 98613 w 152400"/>
                  <a:gd name="connsiteY64" fmla="*/ 73819 h 228600"/>
                  <a:gd name="connsiteX65" fmla="*/ 109090 w 152400"/>
                  <a:gd name="connsiteY65" fmla="*/ 73819 h 228600"/>
                  <a:gd name="connsiteX66" fmla="*/ 109090 w 152400"/>
                  <a:gd name="connsiteY66" fmla="*/ 81439 h 228600"/>
                  <a:gd name="connsiteX67" fmla="*/ 98613 w 152400"/>
                  <a:gd name="connsiteY67" fmla="*/ 81439 h 228600"/>
                  <a:gd name="connsiteX68" fmla="*/ 98613 w 152400"/>
                  <a:gd name="connsiteY68" fmla="*/ 73819 h 228600"/>
                  <a:gd name="connsiteX69" fmla="*/ 110043 w 152400"/>
                  <a:gd name="connsiteY69" fmla="*/ 85249 h 228600"/>
                  <a:gd name="connsiteX70" fmla="*/ 111948 w 152400"/>
                  <a:gd name="connsiteY70" fmla="*/ 84296 h 228600"/>
                  <a:gd name="connsiteX71" fmla="*/ 111948 w 152400"/>
                  <a:gd name="connsiteY71" fmla="*/ 89059 h 228600"/>
                  <a:gd name="connsiteX72" fmla="*/ 110043 w 152400"/>
                  <a:gd name="connsiteY72" fmla="*/ 89059 h 228600"/>
                  <a:gd name="connsiteX73" fmla="*/ 110043 w 152400"/>
                  <a:gd name="connsiteY73" fmla="*/ 85249 h 228600"/>
                  <a:gd name="connsiteX74" fmla="*/ 52893 w 152400"/>
                  <a:gd name="connsiteY74" fmla="*/ 89059 h 228600"/>
                  <a:gd name="connsiteX75" fmla="*/ 54798 w 152400"/>
                  <a:gd name="connsiteY75" fmla="*/ 90011 h 228600"/>
                  <a:gd name="connsiteX76" fmla="*/ 57655 w 152400"/>
                  <a:gd name="connsiteY76" fmla="*/ 89059 h 228600"/>
                  <a:gd name="connsiteX77" fmla="*/ 60513 w 152400"/>
                  <a:gd name="connsiteY77" fmla="*/ 90011 h 228600"/>
                  <a:gd name="connsiteX78" fmla="*/ 69085 w 152400"/>
                  <a:gd name="connsiteY78" fmla="*/ 90011 h 228600"/>
                  <a:gd name="connsiteX79" fmla="*/ 69085 w 152400"/>
                  <a:gd name="connsiteY79" fmla="*/ 81439 h 228600"/>
                  <a:gd name="connsiteX80" fmla="*/ 61465 w 152400"/>
                  <a:gd name="connsiteY80" fmla="*/ 83344 h 228600"/>
                  <a:gd name="connsiteX81" fmla="*/ 57655 w 152400"/>
                  <a:gd name="connsiteY81" fmla="*/ 83344 h 228600"/>
                  <a:gd name="connsiteX82" fmla="*/ 56703 w 152400"/>
                  <a:gd name="connsiteY82" fmla="*/ 81439 h 228600"/>
                  <a:gd name="connsiteX83" fmla="*/ 62418 w 152400"/>
                  <a:gd name="connsiteY83" fmla="*/ 75724 h 228600"/>
                  <a:gd name="connsiteX84" fmla="*/ 66228 w 152400"/>
                  <a:gd name="connsiteY84" fmla="*/ 73819 h 228600"/>
                  <a:gd name="connsiteX85" fmla="*/ 70038 w 152400"/>
                  <a:gd name="connsiteY85" fmla="*/ 73819 h 228600"/>
                  <a:gd name="connsiteX86" fmla="*/ 70038 w 152400"/>
                  <a:gd name="connsiteY86" fmla="*/ 90011 h 228600"/>
                  <a:gd name="connsiteX87" fmla="*/ 97660 w 152400"/>
                  <a:gd name="connsiteY87" fmla="*/ 90011 h 228600"/>
                  <a:gd name="connsiteX88" fmla="*/ 100518 w 152400"/>
                  <a:gd name="connsiteY88" fmla="*/ 89059 h 228600"/>
                  <a:gd name="connsiteX89" fmla="*/ 103375 w 152400"/>
                  <a:gd name="connsiteY89" fmla="*/ 90011 h 228600"/>
                  <a:gd name="connsiteX90" fmla="*/ 110995 w 152400"/>
                  <a:gd name="connsiteY90" fmla="*/ 90011 h 228600"/>
                  <a:gd name="connsiteX91" fmla="*/ 109090 w 152400"/>
                  <a:gd name="connsiteY91" fmla="*/ 70009 h 228600"/>
                  <a:gd name="connsiteX92" fmla="*/ 70990 w 152400"/>
                  <a:gd name="connsiteY92" fmla="*/ 70009 h 228600"/>
                  <a:gd name="connsiteX93" fmla="*/ 61465 w 152400"/>
                  <a:gd name="connsiteY93" fmla="*/ 72866 h 228600"/>
                  <a:gd name="connsiteX94" fmla="*/ 53845 w 152400"/>
                  <a:gd name="connsiteY94" fmla="*/ 80486 h 228600"/>
                  <a:gd name="connsiteX95" fmla="*/ 49083 w 152400"/>
                  <a:gd name="connsiteY95" fmla="*/ 83344 h 228600"/>
                  <a:gd name="connsiteX96" fmla="*/ 46225 w 152400"/>
                  <a:gd name="connsiteY96" fmla="*/ 88106 h 228600"/>
                  <a:gd name="connsiteX97" fmla="*/ 52893 w 152400"/>
                  <a:gd name="connsiteY97" fmla="*/ 89059 h 228600"/>
                  <a:gd name="connsiteX98" fmla="*/ 52893 w 152400"/>
                  <a:gd name="connsiteY98" fmla="*/ 89059 h 228600"/>
                  <a:gd name="connsiteX99" fmla="*/ 131950 w 152400"/>
                  <a:gd name="connsiteY99" fmla="*/ 91916 h 228600"/>
                  <a:gd name="connsiteX100" fmla="*/ 131950 w 152400"/>
                  <a:gd name="connsiteY100" fmla="*/ 91916 h 228600"/>
                  <a:gd name="connsiteX101" fmla="*/ 132903 w 152400"/>
                  <a:gd name="connsiteY101" fmla="*/ 90964 h 228600"/>
                  <a:gd name="connsiteX102" fmla="*/ 131950 w 152400"/>
                  <a:gd name="connsiteY102" fmla="*/ 91916 h 228600"/>
                  <a:gd name="connsiteX103" fmla="*/ 125283 w 152400"/>
                  <a:gd name="connsiteY103" fmla="*/ 70961 h 228600"/>
                  <a:gd name="connsiteX104" fmla="*/ 123378 w 152400"/>
                  <a:gd name="connsiteY104" fmla="*/ 72866 h 228600"/>
                  <a:gd name="connsiteX105" fmla="*/ 121473 w 152400"/>
                  <a:gd name="connsiteY105" fmla="*/ 88106 h 228600"/>
                  <a:gd name="connsiteX106" fmla="*/ 125283 w 152400"/>
                  <a:gd name="connsiteY106" fmla="*/ 90964 h 228600"/>
                  <a:gd name="connsiteX107" fmla="*/ 125283 w 152400"/>
                  <a:gd name="connsiteY107" fmla="*/ 96679 h 228600"/>
                  <a:gd name="connsiteX108" fmla="*/ 124330 w 152400"/>
                  <a:gd name="connsiteY108" fmla="*/ 97631 h 228600"/>
                  <a:gd name="connsiteX109" fmla="*/ 122425 w 152400"/>
                  <a:gd name="connsiteY109" fmla="*/ 112871 h 228600"/>
                  <a:gd name="connsiteX110" fmla="*/ 125283 w 152400"/>
                  <a:gd name="connsiteY110" fmla="*/ 114776 h 228600"/>
                  <a:gd name="connsiteX111" fmla="*/ 125283 w 152400"/>
                  <a:gd name="connsiteY111" fmla="*/ 121444 h 228600"/>
                  <a:gd name="connsiteX112" fmla="*/ 125283 w 152400"/>
                  <a:gd name="connsiteY112" fmla="*/ 121444 h 228600"/>
                  <a:gd name="connsiteX113" fmla="*/ 123378 w 152400"/>
                  <a:gd name="connsiteY113" fmla="*/ 136684 h 228600"/>
                  <a:gd name="connsiteX114" fmla="*/ 125283 w 152400"/>
                  <a:gd name="connsiteY114" fmla="*/ 138589 h 228600"/>
                  <a:gd name="connsiteX115" fmla="*/ 125283 w 152400"/>
                  <a:gd name="connsiteY115" fmla="*/ 145256 h 228600"/>
                  <a:gd name="connsiteX116" fmla="*/ 124330 w 152400"/>
                  <a:gd name="connsiteY116" fmla="*/ 159544 h 228600"/>
                  <a:gd name="connsiteX117" fmla="*/ 125283 w 152400"/>
                  <a:gd name="connsiteY117" fmla="*/ 160496 h 228600"/>
                  <a:gd name="connsiteX118" fmla="*/ 125283 w 152400"/>
                  <a:gd name="connsiteY118" fmla="*/ 163354 h 228600"/>
                  <a:gd name="connsiteX119" fmla="*/ 39558 w 152400"/>
                  <a:gd name="connsiteY119" fmla="*/ 163354 h 228600"/>
                  <a:gd name="connsiteX120" fmla="*/ 39558 w 152400"/>
                  <a:gd name="connsiteY120" fmla="*/ 27146 h 228600"/>
                  <a:gd name="connsiteX121" fmla="*/ 125283 w 152400"/>
                  <a:gd name="connsiteY121" fmla="*/ 27146 h 228600"/>
                  <a:gd name="connsiteX122" fmla="*/ 125283 w 152400"/>
                  <a:gd name="connsiteY122" fmla="*/ 70961 h 228600"/>
                  <a:gd name="connsiteX123" fmla="*/ 70990 w 152400"/>
                  <a:gd name="connsiteY123" fmla="*/ 14764 h 228600"/>
                  <a:gd name="connsiteX124" fmla="*/ 94803 w 152400"/>
                  <a:gd name="connsiteY124" fmla="*/ 14764 h 228600"/>
                  <a:gd name="connsiteX125" fmla="*/ 96708 w 152400"/>
                  <a:gd name="connsiteY125" fmla="*/ 16669 h 228600"/>
                  <a:gd name="connsiteX126" fmla="*/ 94803 w 152400"/>
                  <a:gd name="connsiteY126" fmla="*/ 18574 h 228600"/>
                  <a:gd name="connsiteX127" fmla="*/ 70990 w 152400"/>
                  <a:gd name="connsiteY127" fmla="*/ 18574 h 228600"/>
                  <a:gd name="connsiteX128" fmla="*/ 69085 w 152400"/>
                  <a:gd name="connsiteY128" fmla="*/ 16669 h 228600"/>
                  <a:gd name="connsiteX129" fmla="*/ 70990 w 152400"/>
                  <a:gd name="connsiteY129" fmla="*/ 14764 h 228600"/>
                  <a:gd name="connsiteX130" fmla="*/ 147190 w 152400"/>
                  <a:gd name="connsiteY130" fmla="*/ 140494 h 228600"/>
                  <a:gd name="connsiteX131" fmla="*/ 139570 w 152400"/>
                  <a:gd name="connsiteY131" fmla="*/ 136684 h 228600"/>
                  <a:gd name="connsiteX132" fmla="*/ 145285 w 152400"/>
                  <a:gd name="connsiteY132" fmla="*/ 131921 h 228600"/>
                  <a:gd name="connsiteX133" fmla="*/ 147190 w 152400"/>
                  <a:gd name="connsiteY133" fmla="*/ 116681 h 228600"/>
                  <a:gd name="connsiteX134" fmla="*/ 137665 w 152400"/>
                  <a:gd name="connsiteY134" fmla="*/ 112871 h 228600"/>
                  <a:gd name="connsiteX135" fmla="*/ 137665 w 152400"/>
                  <a:gd name="connsiteY135" fmla="*/ 112871 h 228600"/>
                  <a:gd name="connsiteX136" fmla="*/ 144333 w 152400"/>
                  <a:gd name="connsiteY136" fmla="*/ 107156 h 228600"/>
                  <a:gd name="connsiteX137" fmla="*/ 146238 w 152400"/>
                  <a:gd name="connsiteY137" fmla="*/ 91916 h 228600"/>
                  <a:gd name="connsiteX138" fmla="*/ 135760 w 152400"/>
                  <a:gd name="connsiteY138" fmla="*/ 88106 h 228600"/>
                  <a:gd name="connsiteX139" fmla="*/ 136713 w 152400"/>
                  <a:gd name="connsiteY139" fmla="*/ 87154 h 228600"/>
                  <a:gd name="connsiteX140" fmla="*/ 143380 w 152400"/>
                  <a:gd name="connsiteY140" fmla="*/ 81439 h 228600"/>
                  <a:gd name="connsiteX141" fmla="*/ 145285 w 152400"/>
                  <a:gd name="connsiteY141" fmla="*/ 66199 h 228600"/>
                  <a:gd name="connsiteX142" fmla="*/ 130045 w 152400"/>
                  <a:gd name="connsiteY142" fmla="*/ 64294 h 228600"/>
                  <a:gd name="connsiteX143" fmla="*/ 130045 w 152400"/>
                  <a:gd name="connsiteY143" fmla="*/ 64294 h 228600"/>
                  <a:gd name="connsiteX144" fmla="*/ 130045 w 152400"/>
                  <a:gd name="connsiteY144" fmla="*/ 16669 h 228600"/>
                  <a:gd name="connsiteX145" fmla="*/ 120520 w 152400"/>
                  <a:gd name="connsiteY145" fmla="*/ 7144 h 228600"/>
                  <a:gd name="connsiteX146" fmla="*/ 44320 w 152400"/>
                  <a:gd name="connsiteY146" fmla="*/ 7144 h 228600"/>
                  <a:gd name="connsiteX147" fmla="*/ 34795 w 152400"/>
                  <a:gd name="connsiteY147" fmla="*/ 16669 h 228600"/>
                  <a:gd name="connsiteX148" fmla="*/ 34795 w 152400"/>
                  <a:gd name="connsiteY148" fmla="*/ 101441 h 228600"/>
                  <a:gd name="connsiteX149" fmla="*/ 33843 w 152400"/>
                  <a:gd name="connsiteY149" fmla="*/ 96679 h 228600"/>
                  <a:gd name="connsiteX150" fmla="*/ 11935 w 152400"/>
                  <a:gd name="connsiteY150" fmla="*/ 72866 h 228600"/>
                  <a:gd name="connsiteX151" fmla="*/ 10983 w 152400"/>
                  <a:gd name="connsiteY151" fmla="*/ 97631 h 228600"/>
                  <a:gd name="connsiteX152" fmla="*/ 15745 w 152400"/>
                  <a:gd name="connsiteY152" fmla="*/ 156686 h 228600"/>
                  <a:gd name="connsiteX153" fmla="*/ 9078 w 152400"/>
                  <a:gd name="connsiteY153" fmla="*/ 182404 h 228600"/>
                  <a:gd name="connsiteX154" fmla="*/ 68133 w 152400"/>
                  <a:gd name="connsiteY154" fmla="*/ 216694 h 228600"/>
                  <a:gd name="connsiteX155" fmla="*/ 95755 w 152400"/>
                  <a:gd name="connsiteY155" fmla="*/ 200501 h 228600"/>
                  <a:gd name="connsiteX156" fmla="*/ 114805 w 152400"/>
                  <a:gd name="connsiteY156" fmla="*/ 186214 h 228600"/>
                  <a:gd name="connsiteX157" fmla="*/ 44320 w 152400"/>
                  <a:gd name="connsiteY157" fmla="*/ 186214 h 228600"/>
                  <a:gd name="connsiteX158" fmla="*/ 34795 w 152400"/>
                  <a:gd name="connsiteY158" fmla="*/ 176689 h 228600"/>
                  <a:gd name="connsiteX159" fmla="*/ 34795 w 152400"/>
                  <a:gd name="connsiteY159" fmla="*/ 172879 h 228600"/>
                  <a:gd name="connsiteX160" fmla="*/ 34795 w 152400"/>
                  <a:gd name="connsiteY160" fmla="*/ 172879 h 228600"/>
                  <a:gd name="connsiteX161" fmla="*/ 37653 w 152400"/>
                  <a:gd name="connsiteY161" fmla="*/ 179546 h 228600"/>
                  <a:gd name="connsiteX162" fmla="*/ 37653 w 152400"/>
                  <a:gd name="connsiteY162" fmla="*/ 179546 h 228600"/>
                  <a:gd name="connsiteX163" fmla="*/ 38605 w 152400"/>
                  <a:gd name="connsiteY163" fmla="*/ 180499 h 228600"/>
                  <a:gd name="connsiteX164" fmla="*/ 39558 w 152400"/>
                  <a:gd name="connsiteY164" fmla="*/ 180499 h 228600"/>
                  <a:gd name="connsiteX165" fmla="*/ 40510 w 152400"/>
                  <a:gd name="connsiteY165" fmla="*/ 181451 h 228600"/>
                  <a:gd name="connsiteX166" fmla="*/ 41463 w 152400"/>
                  <a:gd name="connsiteY166" fmla="*/ 181451 h 228600"/>
                  <a:gd name="connsiteX167" fmla="*/ 42415 w 152400"/>
                  <a:gd name="connsiteY167" fmla="*/ 181451 h 228600"/>
                  <a:gd name="connsiteX168" fmla="*/ 44320 w 152400"/>
                  <a:gd name="connsiteY168" fmla="*/ 181451 h 228600"/>
                  <a:gd name="connsiteX169" fmla="*/ 119568 w 152400"/>
                  <a:gd name="connsiteY169" fmla="*/ 181451 h 228600"/>
                  <a:gd name="connsiteX170" fmla="*/ 120520 w 152400"/>
                  <a:gd name="connsiteY170" fmla="*/ 181451 h 228600"/>
                  <a:gd name="connsiteX171" fmla="*/ 130045 w 152400"/>
                  <a:gd name="connsiteY171" fmla="*/ 171926 h 228600"/>
                  <a:gd name="connsiteX172" fmla="*/ 130045 w 152400"/>
                  <a:gd name="connsiteY172" fmla="*/ 170021 h 228600"/>
                  <a:gd name="connsiteX173" fmla="*/ 140523 w 152400"/>
                  <a:gd name="connsiteY173" fmla="*/ 157639 h 228600"/>
                  <a:gd name="connsiteX174" fmla="*/ 145285 w 152400"/>
                  <a:gd name="connsiteY174" fmla="*/ 153829 h 228600"/>
                  <a:gd name="connsiteX175" fmla="*/ 147190 w 152400"/>
                  <a:gd name="connsiteY175" fmla="*/ 14049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152400" h="228600">
                    <a:moveTo>
                      <a:pt x="63370" y="92869"/>
                    </a:moveTo>
                    <a:lnTo>
                      <a:pt x="63370" y="92869"/>
                    </a:lnTo>
                    <a:lnTo>
                      <a:pt x="63370" y="92869"/>
                    </a:lnTo>
                    <a:lnTo>
                      <a:pt x="63370" y="94774"/>
                    </a:lnTo>
                    <a:lnTo>
                      <a:pt x="63370" y="95726"/>
                    </a:lnTo>
                    <a:lnTo>
                      <a:pt x="95755" y="95726"/>
                    </a:lnTo>
                    <a:lnTo>
                      <a:pt x="95755" y="94774"/>
                    </a:lnTo>
                    <a:lnTo>
                      <a:pt x="95755" y="93821"/>
                    </a:lnTo>
                    <a:lnTo>
                      <a:pt x="95755" y="92869"/>
                    </a:lnTo>
                    <a:lnTo>
                      <a:pt x="95755" y="92869"/>
                    </a:lnTo>
                    <a:lnTo>
                      <a:pt x="95755" y="91916"/>
                    </a:lnTo>
                    <a:lnTo>
                      <a:pt x="63370" y="92869"/>
                    </a:lnTo>
                    <a:lnTo>
                      <a:pt x="63370" y="92869"/>
                    </a:lnTo>
                    <a:close/>
                    <a:moveTo>
                      <a:pt x="49083" y="95726"/>
                    </a:moveTo>
                    <a:lnTo>
                      <a:pt x="51940" y="95726"/>
                    </a:lnTo>
                    <a:lnTo>
                      <a:pt x="51940" y="94774"/>
                    </a:lnTo>
                    <a:cubicBezTo>
                      <a:pt x="51940" y="93821"/>
                      <a:pt x="52893" y="91916"/>
                      <a:pt x="52893" y="90964"/>
                    </a:cubicBezTo>
                    <a:lnTo>
                      <a:pt x="51940" y="90011"/>
                    </a:lnTo>
                    <a:lnTo>
                      <a:pt x="46225" y="90011"/>
                    </a:lnTo>
                    <a:lnTo>
                      <a:pt x="46225" y="90964"/>
                    </a:lnTo>
                    <a:lnTo>
                      <a:pt x="46225" y="92869"/>
                    </a:lnTo>
                    <a:cubicBezTo>
                      <a:pt x="47178" y="94774"/>
                      <a:pt x="48130" y="95726"/>
                      <a:pt x="49083" y="95726"/>
                    </a:cubicBezTo>
                    <a:moveTo>
                      <a:pt x="101470" y="96679"/>
                    </a:moveTo>
                    <a:cubicBezTo>
                      <a:pt x="100518" y="96679"/>
                      <a:pt x="99565" y="95726"/>
                      <a:pt x="99565" y="94774"/>
                    </a:cubicBezTo>
                    <a:cubicBezTo>
                      <a:pt x="99565" y="93821"/>
                      <a:pt x="100518" y="92869"/>
                      <a:pt x="101470" y="92869"/>
                    </a:cubicBezTo>
                    <a:cubicBezTo>
                      <a:pt x="102423" y="92869"/>
                      <a:pt x="103375" y="93821"/>
                      <a:pt x="103375" y="94774"/>
                    </a:cubicBezTo>
                    <a:cubicBezTo>
                      <a:pt x="103375" y="95726"/>
                      <a:pt x="102423" y="96679"/>
                      <a:pt x="101470" y="96679"/>
                    </a:cubicBezTo>
                    <a:moveTo>
                      <a:pt x="101470" y="90964"/>
                    </a:moveTo>
                    <a:cubicBezTo>
                      <a:pt x="99565" y="90964"/>
                      <a:pt x="97660" y="92869"/>
                      <a:pt x="97660" y="94774"/>
                    </a:cubicBezTo>
                    <a:cubicBezTo>
                      <a:pt x="97660" y="96679"/>
                      <a:pt x="99565" y="98584"/>
                      <a:pt x="101470" y="98584"/>
                    </a:cubicBezTo>
                    <a:cubicBezTo>
                      <a:pt x="103375" y="98584"/>
                      <a:pt x="105280" y="96679"/>
                      <a:pt x="105280" y="94774"/>
                    </a:cubicBezTo>
                    <a:cubicBezTo>
                      <a:pt x="106233" y="92869"/>
                      <a:pt x="104328" y="90964"/>
                      <a:pt x="101470" y="90964"/>
                    </a:cubicBezTo>
                    <a:moveTo>
                      <a:pt x="107185" y="94774"/>
                    </a:moveTo>
                    <a:lnTo>
                      <a:pt x="107185" y="94774"/>
                    </a:lnTo>
                    <a:lnTo>
                      <a:pt x="110995" y="95726"/>
                    </a:lnTo>
                    <a:cubicBezTo>
                      <a:pt x="112900" y="95726"/>
                      <a:pt x="113853" y="94774"/>
                      <a:pt x="113853" y="93821"/>
                    </a:cubicBezTo>
                    <a:lnTo>
                      <a:pt x="113853" y="92869"/>
                    </a:lnTo>
                    <a:lnTo>
                      <a:pt x="107185" y="92869"/>
                    </a:lnTo>
                    <a:cubicBezTo>
                      <a:pt x="107185" y="92869"/>
                      <a:pt x="107185" y="93821"/>
                      <a:pt x="107185" y="94774"/>
                    </a:cubicBezTo>
                    <a:moveTo>
                      <a:pt x="57655" y="96679"/>
                    </a:moveTo>
                    <a:cubicBezTo>
                      <a:pt x="56703" y="96679"/>
                      <a:pt x="55750" y="95726"/>
                      <a:pt x="55750" y="94774"/>
                    </a:cubicBezTo>
                    <a:cubicBezTo>
                      <a:pt x="55750" y="93821"/>
                      <a:pt x="56703" y="92869"/>
                      <a:pt x="57655" y="92869"/>
                    </a:cubicBezTo>
                    <a:cubicBezTo>
                      <a:pt x="58608" y="92869"/>
                      <a:pt x="59560" y="93821"/>
                      <a:pt x="59560" y="94774"/>
                    </a:cubicBezTo>
                    <a:cubicBezTo>
                      <a:pt x="59560" y="95726"/>
                      <a:pt x="58608" y="96679"/>
                      <a:pt x="57655" y="96679"/>
                    </a:cubicBezTo>
                    <a:moveTo>
                      <a:pt x="57655" y="90964"/>
                    </a:moveTo>
                    <a:cubicBezTo>
                      <a:pt x="55750" y="90964"/>
                      <a:pt x="53845" y="92869"/>
                      <a:pt x="53845" y="94774"/>
                    </a:cubicBezTo>
                    <a:cubicBezTo>
                      <a:pt x="53845" y="96679"/>
                      <a:pt x="55750" y="98584"/>
                      <a:pt x="57655" y="98584"/>
                    </a:cubicBezTo>
                    <a:cubicBezTo>
                      <a:pt x="59560" y="98584"/>
                      <a:pt x="61465" y="96679"/>
                      <a:pt x="61465" y="94774"/>
                    </a:cubicBezTo>
                    <a:cubicBezTo>
                      <a:pt x="62418" y="92869"/>
                      <a:pt x="60513" y="90964"/>
                      <a:pt x="57655" y="90964"/>
                    </a:cubicBezTo>
                    <a:moveTo>
                      <a:pt x="50988" y="85249"/>
                    </a:moveTo>
                    <a:lnTo>
                      <a:pt x="51940" y="84296"/>
                    </a:lnTo>
                    <a:cubicBezTo>
                      <a:pt x="52893" y="85249"/>
                      <a:pt x="52893" y="87154"/>
                      <a:pt x="52893" y="87154"/>
                    </a:cubicBezTo>
                    <a:lnTo>
                      <a:pt x="49083" y="87154"/>
                    </a:lnTo>
                    <a:cubicBezTo>
                      <a:pt x="49083" y="86201"/>
                      <a:pt x="50035" y="85249"/>
                      <a:pt x="50988" y="85249"/>
                    </a:cubicBezTo>
                    <a:moveTo>
                      <a:pt x="73848" y="73819"/>
                    </a:moveTo>
                    <a:lnTo>
                      <a:pt x="84325" y="73819"/>
                    </a:lnTo>
                    <a:lnTo>
                      <a:pt x="84325" y="81439"/>
                    </a:lnTo>
                    <a:lnTo>
                      <a:pt x="73848" y="81439"/>
                    </a:lnTo>
                    <a:lnTo>
                      <a:pt x="73848" y="73819"/>
                    </a:lnTo>
                    <a:close/>
                    <a:moveTo>
                      <a:pt x="87183" y="73819"/>
                    </a:moveTo>
                    <a:lnTo>
                      <a:pt x="95755" y="73819"/>
                    </a:lnTo>
                    <a:lnTo>
                      <a:pt x="95755" y="81439"/>
                    </a:lnTo>
                    <a:lnTo>
                      <a:pt x="87183" y="81439"/>
                    </a:lnTo>
                    <a:lnTo>
                      <a:pt x="87183" y="73819"/>
                    </a:lnTo>
                    <a:close/>
                    <a:moveTo>
                      <a:pt x="98613" y="73819"/>
                    </a:moveTo>
                    <a:lnTo>
                      <a:pt x="109090" y="73819"/>
                    </a:lnTo>
                    <a:lnTo>
                      <a:pt x="109090" y="81439"/>
                    </a:lnTo>
                    <a:lnTo>
                      <a:pt x="98613" y="81439"/>
                    </a:lnTo>
                    <a:lnTo>
                      <a:pt x="98613" y="73819"/>
                    </a:lnTo>
                    <a:close/>
                    <a:moveTo>
                      <a:pt x="110043" y="85249"/>
                    </a:moveTo>
                    <a:cubicBezTo>
                      <a:pt x="110043" y="84296"/>
                      <a:pt x="110043" y="84296"/>
                      <a:pt x="111948" y="84296"/>
                    </a:cubicBezTo>
                    <a:lnTo>
                      <a:pt x="111948" y="89059"/>
                    </a:lnTo>
                    <a:lnTo>
                      <a:pt x="110043" y="89059"/>
                    </a:lnTo>
                    <a:lnTo>
                      <a:pt x="110043" y="85249"/>
                    </a:lnTo>
                    <a:close/>
                    <a:moveTo>
                      <a:pt x="52893" y="89059"/>
                    </a:moveTo>
                    <a:lnTo>
                      <a:pt x="54798" y="90011"/>
                    </a:lnTo>
                    <a:cubicBezTo>
                      <a:pt x="55750" y="89059"/>
                      <a:pt x="56703" y="89059"/>
                      <a:pt x="57655" y="89059"/>
                    </a:cubicBezTo>
                    <a:cubicBezTo>
                      <a:pt x="58608" y="89059"/>
                      <a:pt x="59560" y="89059"/>
                      <a:pt x="60513" y="90011"/>
                    </a:cubicBezTo>
                    <a:lnTo>
                      <a:pt x="69085" y="90011"/>
                    </a:lnTo>
                    <a:lnTo>
                      <a:pt x="69085" y="81439"/>
                    </a:lnTo>
                    <a:cubicBezTo>
                      <a:pt x="65275" y="81439"/>
                      <a:pt x="64323" y="83344"/>
                      <a:pt x="61465" y="83344"/>
                    </a:cubicBezTo>
                    <a:lnTo>
                      <a:pt x="57655" y="83344"/>
                    </a:lnTo>
                    <a:cubicBezTo>
                      <a:pt x="56703" y="83344"/>
                      <a:pt x="56703" y="82391"/>
                      <a:pt x="56703" y="81439"/>
                    </a:cubicBezTo>
                    <a:cubicBezTo>
                      <a:pt x="59560" y="77629"/>
                      <a:pt x="62418" y="75724"/>
                      <a:pt x="62418" y="75724"/>
                    </a:cubicBezTo>
                    <a:cubicBezTo>
                      <a:pt x="62418" y="75724"/>
                      <a:pt x="63370" y="73819"/>
                      <a:pt x="66228" y="73819"/>
                    </a:cubicBezTo>
                    <a:lnTo>
                      <a:pt x="70038" y="73819"/>
                    </a:lnTo>
                    <a:lnTo>
                      <a:pt x="70038" y="90011"/>
                    </a:lnTo>
                    <a:lnTo>
                      <a:pt x="97660" y="90011"/>
                    </a:lnTo>
                    <a:cubicBezTo>
                      <a:pt x="98613" y="89059"/>
                      <a:pt x="99565" y="89059"/>
                      <a:pt x="100518" y="89059"/>
                    </a:cubicBezTo>
                    <a:cubicBezTo>
                      <a:pt x="101470" y="89059"/>
                      <a:pt x="102423" y="89059"/>
                      <a:pt x="103375" y="90011"/>
                    </a:cubicBezTo>
                    <a:lnTo>
                      <a:pt x="110995" y="90011"/>
                    </a:lnTo>
                    <a:cubicBezTo>
                      <a:pt x="110995" y="79534"/>
                      <a:pt x="110995" y="72866"/>
                      <a:pt x="109090" y="70009"/>
                    </a:cubicBezTo>
                    <a:lnTo>
                      <a:pt x="70990" y="70009"/>
                    </a:lnTo>
                    <a:cubicBezTo>
                      <a:pt x="65275" y="70009"/>
                      <a:pt x="63370" y="70961"/>
                      <a:pt x="61465" y="72866"/>
                    </a:cubicBezTo>
                    <a:cubicBezTo>
                      <a:pt x="60513" y="73819"/>
                      <a:pt x="53845" y="80486"/>
                      <a:pt x="53845" y="80486"/>
                    </a:cubicBezTo>
                    <a:cubicBezTo>
                      <a:pt x="53845" y="80486"/>
                      <a:pt x="50988" y="82391"/>
                      <a:pt x="49083" y="83344"/>
                    </a:cubicBezTo>
                    <a:cubicBezTo>
                      <a:pt x="47178" y="84296"/>
                      <a:pt x="46225" y="86201"/>
                      <a:pt x="46225" y="88106"/>
                    </a:cubicBezTo>
                    <a:lnTo>
                      <a:pt x="52893" y="89059"/>
                    </a:lnTo>
                    <a:lnTo>
                      <a:pt x="52893" y="89059"/>
                    </a:lnTo>
                    <a:close/>
                    <a:moveTo>
                      <a:pt x="131950" y="91916"/>
                    </a:moveTo>
                    <a:lnTo>
                      <a:pt x="131950" y="91916"/>
                    </a:lnTo>
                    <a:lnTo>
                      <a:pt x="132903" y="90964"/>
                    </a:lnTo>
                    <a:lnTo>
                      <a:pt x="131950" y="91916"/>
                    </a:lnTo>
                    <a:close/>
                    <a:moveTo>
                      <a:pt x="125283" y="70961"/>
                    </a:moveTo>
                    <a:lnTo>
                      <a:pt x="123378" y="72866"/>
                    </a:lnTo>
                    <a:cubicBezTo>
                      <a:pt x="118615" y="76676"/>
                      <a:pt x="118615" y="83344"/>
                      <a:pt x="121473" y="88106"/>
                    </a:cubicBezTo>
                    <a:cubicBezTo>
                      <a:pt x="122425" y="89059"/>
                      <a:pt x="123378" y="90011"/>
                      <a:pt x="125283" y="90964"/>
                    </a:cubicBezTo>
                    <a:lnTo>
                      <a:pt x="125283" y="96679"/>
                    </a:lnTo>
                    <a:lnTo>
                      <a:pt x="124330" y="97631"/>
                    </a:lnTo>
                    <a:cubicBezTo>
                      <a:pt x="119568" y="101441"/>
                      <a:pt x="119568" y="108109"/>
                      <a:pt x="122425" y="112871"/>
                    </a:cubicBezTo>
                    <a:cubicBezTo>
                      <a:pt x="123378" y="113824"/>
                      <a:pt x="124330" y="114776"/>
                      <a:pt x="125283" y="114776"/>
                    </a:cubicBezTo>
                    <a:lnTo>
                      <a:pt x="125283" y="121444"/>
                    </a:lnTo>
                    <a:lnTo>
                      <a:pt x="125283" y="121444"/>
                    </a:lnTo>
                    <a:cubicBezTo>
                      <a:pt x="120520" y="125254"/>
                      <a:pt x="120520" y="131921"/>
                      <a:pt x="123378" y="136684"/>
                    </a:cubicBezTo>
                    <a:lnTo>
                      <a:pt x="125283" y="138589"/>
                    </a:lnTo>
                    <a:lnTo>
                      <a:pt x="125283" y="145256"/>
                    </a:lnTo>
                    <a:cubicBezTo>
                      <a:pt x="120520" y="149066"/>
                      <a:pt x="120520" y="155734"/>
                      <a:pt x="124330" y="159544"/>
                    </a:cubicBezTo>
                    <a:lnTo>
                      <a:pt x="125283" y="160496"/>
                    </a:lnTo>
                    <a:lnTo>
                      <a:pt x="125283" y="163354"/>
                    </a:lnTo>
                    <a:lnTo>
                      <a:pt x="39558" y="163354"/>
                    </a:lnTo>
                    <a:lnTo>
                      <a:pt x="39558" y="27146"/>
                    </a:lnTo>
                    <a:lnTo>
                      <a:pt x="125283" y="27146"/>
                    </a:lnTo>
                    <a:lnTo>
                      <a:pt x="125283" y="70961"/>
                    </a:lnTo>
                    <a:close/>
                    <a:moveTo>
                      <a:pt x="70990" y="14764"/>
                    </a:moveTo>
                    <a:lnTo>
                      <a:pt x="94803" y="14764"/>
                    </a:lnTo>
                    <a:cubicBezTo>
                      <a:pt x="95755" y="14764"/>
                      <a:pt x="96708" y="15716"/>
                      <a:pt x="96708" y="16669"/>
                    </a:cubicBezTo>
                    <a:cubicBezTo>
                      <a:pt x="96708" y="17621"/>
                      <a:pt x="95755" y="18574"/>
                      <a:pt x="94803" y="18574"/>
                    </a:cubicBezTo>
                    <a:lnTo>
                      <a:pt x="70990" y="18574"/>
                    </a:lnTo>
                    <a:cubicBezTo>
                      <a:pt x="70038" y="18574"/>
                      <a:pt x="69085" y="17621"/>
                      <a:pt x="69085" y="16669"/>
                    </a:cubicBezTo>
                    <a:cubicBezTo>
                      <a:pt x="69085" y="15716"/>
                      <a:pt x="70038" y="14764"/>
                      <a:pt x="70990" y="14764"/>
                    </a:cubicBezTo>
                    <a:moveTo>
                      <a:pt x="147190" y="140494"/>
                    </a:moveTo>
                    <a:cubicBezTo>
                      <a:pt x="145285" y="137636"/>
                      <a:pt x="142428" y="136684"/>
                      <a:pt x="139570" y="136684"/>
                    </a:cubicBezTo>
                    <a:lnTo>
                      <a:pt x="145285" y="131921"/>
                    </a:lnTo>
                    <a:cubicBezTo>
                      <a:pt x="150048" y="128111"/>
                      <a:pt x="150048" y="121444"/>
                      <a:pt x="147190" y="116681"/>
                    </a:cubicBezTo>
                    <a:cubicBezTo>
                      <a:pt x="144333" y="113824"/>
                      <a:pt x="141475" y="112871"/>
                      <a:pt x="137665" y="112871"/>
                    </a:cubicBezTo>
                    <a:lnTo>
                      <a:pt x="137665" y="112871"/>
                    </a:lnTo>
                    <a:lnTo>
                      <a:pt x="144333" y="107156"/>
                    </a:lnTo>
                    <a:cubicBezTo>
                      <a:pt x="149095" y="103346"/>
                      <a:pt x="149095" y="96679"/>
                      <a:pt x="146238" y="91916"/>
                    </a:cubicBezTo>
                    <a:cubicBezTo>
                      <a:pt x="143380" y="89059"/>
                      <a:pt x="139570" y="87154"/>
                      <a:pt x="135760" y="88106"/>
                    </a:cubicBezTo>
                    <a:lnTo>
                      <a:pt x="136713" y="87154"/>
                    </a:lnTo>
                    <a:lnTo>
                      <a:pt x="143380" y="81439"/>
                    </a:lnTo>
                    <a:cubicBezTo>
                      <a:pt x="148143" y="77629"/>
                      <a:pt x="148143" y="70961"/>
                      <a:pt x="145285" y="66199"/>
                    </a:cubicBezTo>
                    <a:cubicBezTo>
                      <a:pt x="141475" y="61436"/>
                      <a:pt x="134808" y="61436"/>
                      <a:pt x="130045" y="64294"/>
                    </a:cubicBezTo>
                    <a:lnTo>
                      <a:pt x="130045" y="64294"/>
                    </a:lnTo>
                    <a:lnTo>
                      <a:pt x="130045" y="16669"/>
                    </a:lnTo>
                    <a:cubicBezTo>
                      <a:pt x="130045" y="11906"/>
                      <a:pt x="126235" y="7144"/>
                      <a:pt x="120520" y="7144"/>
                    </a:cubicBezTo>
                    <a:lnTo>
                      <a:pt x="44320" y="7144"/>
                    </a:lnTo>
                    <a:cubicBezTo>
                      <a:pt x="39558" y="7144"/>
                      <a:pt x="34795" y="10954"/>
                      <a:pt x="34795" y="16669"/>
                    </a:cubicBezTo>
                    <a:lnTo>
                      <a:pt x="34795" y="101441"/>
                    </a:lnTo>
                    <a:cubicBezTo>
                      <a:pt x="34795" y="99536"/>
                      <a:pt x="33843" y="98584"/>
                      <a:pt x="33843" y="96679"/>
                    </a:cubicBezTo>
                    <a:cubicBezTo>
                      <a:pt x="31938" y="78581"/>
                      <a:pt x="20508" y="68104"/>
                      <a:pt x="11935" y="72866"/>
                    </a:cubicBezTo>
                    <a:cubicBezTo>
                      <a:pt x="4315" y="76676"/>
                      <a:pt x="7173" y="81439"/>
                      <a:pt x="10983" y="97631"/>
                    </a:cubicBezTo>
                    <a:cubicBezTo>
                      <a:pt x="14793" y="113824"/>
                      <a:pt x="7173" y="143351"/>
                      <a:pt x="15745" y="156686"/>
                    </a:cubicBezTo>
                    <a:cubicBezTo>
                      <a:pt x="24318" y="170974"/>
                      <a:pt x="17650" y="174784"/>
                      <a:pt x="9078" y="182404"/>
                    </a:cubicBezTo>
                    <a:cubicBezTo>
                      <a:pt x="-3305" y="193834"/>
                      <a:pt x="52893" y="236696"/>
                      <a:pt x="68133" y="216694"/>
                    </a:cubicBezTo>
                    <a:cubicBezTo>
                      <a:pt x="73848" y="209074"/>
                      <a:pt x="81468" y="207169"/>
                      <a:pt x="95755" y="200501"/>
                    </a:cubicBezTo>
                    <a:cubicBezTo>
                      <a:pt x="100518" y="198596"/>
                      <a:pt x="108138" y="192881"/>
                      <a:pt x="114805" y="186214"/>
                    </a:cubicBezTo>
                    <a:lnTo>
                      <a:pt x="44320" y="186214"/>
                    </a:lnTo>
                    <a:cubicBezTo>
                      <a:pt x="39558" y="186214"/>
                      <a:pt x="34795" y="182404"/>
                      <a:pt x="34795" y="176689"/>
                    </a:cubicBezTo>
                    <a:lnTo>
                      <a:pt x="34795" y="172879"/>
                    </a:lnTo>
                    <a:lnTo>
                      <a:pt x="34795" y="172879"/>
                    </a:lnTo>
                    <a:cubicBezTo>
                      <a:pt x="34795" y="175736"/>
                      <a:pt x="35748" y="177641"/>
                      <a:pt x="37653" y="179546"/>
                    </a:cubicBezTo>
                    <a:lnTo>
                      <a:pt x="37653" y="179546"/>
                    </a:lnTo>
                    <a:lnTo>
                      <a:pt x="38605" y="180499"/>
                    </a:lnTo>
                    <a:lnTo>
                      <a:pt x="39558" y="180499"/>
                    </a:lnTo>
                    <a:lnTo>
                      <a:pt x="40510" y="181451"/>
                    </a:lnTo>
                    <a:lnTo>
                      <a:pt x="41463" y="181451"/>
                    </a:lnTo>
                    <a:lnTo>
                      <a:pt x="42415" y="181451"/>
                    </a:lnTo>
                    <a:lnTo>
                      <a:pt x="44320" y="181451"/>
                    </a:lnTo>
                    <a:lnTo>
                      <a:pt x="119568" y="181451"/>
                    </a:lnTo>
                    <a:lnTo>
                      <a:pt x="120520" y="181451"/>
                    </a:lnTo>
                    <a:cubicBezTo>
                      <a:pt x="125283" y="181451"/>
                      <a:pt x="130045" y="177641"/>
                      <a:pt x="130045" y="171926"/>
                    </a:cubicBezTo>
                    <a:lnTo>
                      <a:pt x="130045" y="170021"/>
                    </a:lnTo>
                    <a:cubicBezTo>
                      <a:pt x="136713" y="163354"/>
                      <a:pt x="140523" y="157639"/>
                      <a:pt x="140523" y="157639"/>
                    </a:cubicBezTo>
                    <a:lnTo>
                      <a:pt x="145285" y="153829"/>
                    </a:lnTo>
                    <a:cubicBezTo>
                      <a:pt x="151000" y="151924"/>
                      <a:pt x="151000" y="145256"/>
                      <a:pt x="147190" y="140494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</p:grpSp>
        <p:sp>
          <p:nvSpPr>
            <p:cNvPr id="337" name="TextBox 336">
              <a:extLst>
                <a:ext uri="{FF2B5EF4-FFF2-40B4-BE49-F238E27FC236}">
                  <a16:creationId xmlns="" xmlns:a16="http://schemas.microsoft.com/office/drawing/2014/main" id="{1A07073E-3A9C-465B-9270-5D5CD4F657CF}"/>
                </a:ext>
              </a:extLst>
            </p:cNvPr>
            <p:cNvSpPr txBox="1"/>
            <p:nvPr/>
          </p:nvSpPr>
          <p:spPr>
            <a:xfrm>
              <a:off x="10435563" y="4600254"/>
              <a:ext cx="813032" cy="289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100" dirty="0">
                  <a:solidFill>
                    <a:schemeClr val="accent4"/>
                  </a:solidFill>
                  <a:latin typeface="Parisine Office" panose="020B0503050000020004" pitchFamily="34" charset="0"/>
                </a:rPr>
                <a:t>TAD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C8215F4-0308-408B-A914-4B7B917956E3}"/>
              </a:ext>
            </a:extLst>
          </p:cNvPr>
          <p:cNvGrpSpPr/>
          <p:nvPr/>
        </p:nvGrpSpPr>
        <p:grpSpPr>
          <a:xfrm>
            <a:off x="7816248" y="3823075"/>
            <a:ext cx="870553" cy="187214"/>
            <a:chOff x="9761263" y="5028027"/>
            <a:chExt cx="1487332" cy="319853"/>
          </a:xfrm>
        </p:grpSpPr>
        <p:grpSp>
          <p:nvGrpSpPr>
            <p:cNvPr id="327" name="Group 326">
              <a:extLst>
                <a:ext uri="{FF2B5EF4-FFF2-40B4-BE49-F238E27FC236}">
                  <a16:creationId xmlns="" xmlns:a16="http://schemas.microsoft.com/office/drawing/2014/main" id="{28BD701E-D6E6-4986-B689-E7B5268E4AC4}"/>
                </a:ext>
              </a:extLst>
            </p:cNvPr>
            <p:cNvGrpSpPr/>
            <p:nvPr/>
          </p:nvGrpSpPr>
          <p:grpSpPr>
            <a:xfrm>
              <a:off x="9761263" y="5028027"/>
              <a:ext cx="332681" cy="316047"/>
              <a:chOff x="6791768" y="7707577"/>
              <a:chExt cx="190500" cy="180975"/>
            </a:xfrm>
          </p:grpSpPr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5BFAAA56-34DE-4FF9-937B-39B7D6163587}"/>
                  </a:ext>
                </a:extLst>
              </p:cNvPr>
              <p:cNvSpPr/>
              <p:nvPr/>
            </p:nvSpPr>
            <p:spPr>
              <a:xfrm>
                <a:off x="6791768" y="7707577"/>
                <a:ext cx="190500" cy="180975"/>
              </a:xfrm>
              <a:custGeom>
                <a:avLst/>
                <a:gdLst>
                  <a:gd name="connsiteX0" fmla="*/ 95726 w 190500"/>
                  <a:gd name="connsiteY0" fmla="*/ 182404 h 180975"/>
                  <a:gd name="connsiteX1" fmla="*/ 184309 w 190500"/>
                  <a:gd name="connsiteY1" fmla="*/ 94774 h 180975"/>
                  <a:gd name="connsiteX2" fmla="*/ 95726 w 190500"/>
                  <a:gd name="connsiteY2" fmla="*/ 7144 h 180975"/>
                  <a:gd name="connsiteX3" fmla="*/ 7144 w 190500"/>
                  <a:gd name="connsiteY3" fmla="*/ 94774 h 180975"/>
                  <a:gd name="connsiteX4" fmla="*/ 95726 w 190500"/>
                  <a:gd name="connsiteY4" fmla="*/ 182404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80975">
                    <a:moveTo>
                      <a:pt x="95726" y="182404"/>
                    </a:moveTo>
                    <a:cubicBezTo>
                      <a:pt x="145256" y="182404"/>
                      <a:pt x="184309" y="143351"/>
                      <a:pt x="184309" y="94774"/>
                    </a:cubicBezTo>
                    <a:cubicBezTo>
                      <a:pt x="184309" y="46196"/>
                      <a:pt x="144304" y="7144"/>
                      <a:pt x="95726" y="7144"/>
                    </a:cubicBezTo>
                    <a:cubicBezTo>
                      <a:pt x="46196" y="7144"/>
                      <a:pt x="7144" y="46196"/>
                      <a:pt x="7144" y="94774"/>
                    </a:cubicBezTo>
                    <a:cubicBezTo>
                      <a:pt x="7144" y="143351"/>
                      <a:pt x="46196" y="182404"/>
                      <a:pt x="95726" y="182404"/>
                    </a:cubicBezTo>
                  </a:path>
                </a:pathLst>
              </a:custGeom>
              <a:solidFill>
                <a:srgbClr val="97D3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4BBE2BD1-0BC6-4D78-BFFB-A747DAA0C388}"/>
                  </a:ext>
                </a:extLst>
              </p:cNvPr>
              <p:cNvSpPr/>
              <p:nvPr/>
            </p:nvSpPr>
            <p:spPr>
              <a:xfrm>
                <a:off x="6895590" y="7744725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30004 w 28575"/>
                  <a:gd name="connsiteY1" fmla="*/ 18574 h 28575"/>
                  <a:gd name="connsiteX2" fmla="*/ 18574 w 28575"/>
                  <a:gd name="connsiteY2" fmla="*/ 30004 h 28575"/>
                  <a:gd name="connsiteX3" fmla="*/ 714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24289" y="7144"/>
                      <a:pt x="30004" y="11906"/>
                      <a:pt x="30004" y="18574"/>
                    </a:cubicBezTo>
                    <a:cubicBezTo>
                      <a:pt x="30004" y="24289"/>
                      <a:pt x="25241" y="30004"/>
                      <a:pt x="18574" y="30004"/>
                    </a:cubicBezTo>
                    <a:cubicBezTo>
                      <a:pt x="11906" y="30004"/>
                      <a:pt x="7144" y="25241"/>
                      <a:pt x="7144" y="18574"/>
                    </a:cubicBezTo>
                    <a:cubicBezTo>
                      <a:pt x="8096" y="11906"/>
                      <a:pt x="12859" y="7144"/>
                      <a:pt x="18574" y="7144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D645ED13-803E-4435-99D2-0CCC0CAB44CC}"/>
                  </a:ext>
                </a:extLst>
              </p:cNvPr>
              <p:cNvSpPr/>
              <p:nvPr/>
            </p:nvSpPr>
            <p:spPr>
              <a:xfrm>
                <a:off x="6881676" y="7794493"/>
                <a:ext cx="66675" cy="66675"/>
              </a:xfrm>
              <a:custGeom>
                <a:avLst/>
                <a:gdLst>
                  <a:gd name="connsiteX0" fmla="*/ 39156 w 66675"/>
                  <a:gd name="connsiteY0" fmla="*/ 61198 h 66675"/>
                  <a:gd name="connsiteX1" fmla="*/ 21058 w 66675"/>
                  <a:gd name="connsiteY1" fmla="*/ 56436 h 66675"/>
                  <a:gd name="connsiteX2" fmla="*/ 7723 w 66675"/>
                  <a:gd name="connsiteY2" fmla="*/ 37386 h 66675"/>
                  <a:gd name="connsiteX3" fmla="*/ 15343 w 66675"/>
                  <a:gd name="connsiteY3" fmla="*/ 10716 h 66675"/>
                  <a:gd name="connsiteX4" fmla="*/ 18200 w 66675"/>
                  <a:gd name="connsiteY4" fmla="*/ 7858 h 66675"/>
                  <a:gd name="connsiteX5" fmla="*/ 22963 w 66675"/>
                  <a:gd name="connsiteY5" fmla="*/ 7858 h 66675"/>
                  <a:gd name="connsiteX6" fmla="*/ 22963 w 66675"/>
                  <a:gd name="connsiteY6" fmla="*/ 12621 h 66675"/>
                  <a:gd name="connsiteX7" fmla="*/ 21058 w 66675"/>
                  <a:gd name="connsiteY7" fmla="*/ 14526 h 66675"/>
                  <a:gd name="connsiteX8" fmla="*/ 15343 w 66675"/>
                  <a:gd name="connsiteY8" fmla="*/ 35481 h 66675"/>
                  <a:gd name="connsiteX9" fmla="*/ 25821 w 66675"/>
                  <a:gd name="connsiteY9" fmla="*/ 49768 h 66675"/>
                  <a:gd name="connsiteX10" fmla="*/ 42966 w 66675"/>
                  <a:gd name="connsiteY10" fmla="*/ 52626 h 66675"/>
                  <a:gd name="connsiteX11" fmla="*/ 59158 w 66675"/>
                  <a:gd name="connsiteY11" fmla="*/ 40243 h 66675"/>
                  <a:gd name="connsiteX12" fmla="*/ 63921 w 66675"/>
                  <a:gd name="connsiteY12" fmla="*/ 38338 h 66675"/>
                  <a:gd name="connsiteX13" fmla="*/ 65825 w 66675"/>
                  <a:gd name="connsiteY13" fmla="*/ 43101 h 66675"/>
                  <a:gd name="connsiteX14" fmla="*/ 44871 w 66675"/>
                  <a:gd name="connsiteY14" fmla="*/ 59293 h 66675"/>
                  <a:gd name="connsiteX15" fmla="*/ 39156 w 66675"/>
                  <a:gd name="connsiteY15" fmla="*/ 6119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6675" h="66675">
                    <a:moveTo>
                      <a:pt x="39156" y="61198"/>
                    </a:moveTo>
                    <a:cubicBezTo>
                      <a:pt x="32488" y="61198"/>
                      <a:pt x="26773" y="60246"/>
                      <a:pt x="21058" y="56436"/>
                    </a:cubicBezTo>
                    <a:cubicBezTo>
                      <a:pt x="14391" y="51673"/>
                      <a:pt x="9628" y="45006"/>
                      <a:pt x="7723" y="37386"/>
                    </a:cubicBezTo>
                    <a:cubicBezTo>
                      <a:pt x="5818" y="27861"/>
                      <a:pt x="8675" y="18336"/>
                      <a:pt x="15343" y="10716"/>
                    </a:cubicBezTo>
                    <a:cubicBezTo>
                      <a:pt x="16296" y="9763"/>
                      <a:pt x="17248" y="8811"/>
                      <a:pt x="18200" y="7858"/>
                    </a:cubicBezTo>
                    <a:cubicBezTo>
                      <a:pt x="19153" y="6906"/>
                      <a:pt x="22011" y="6906"/>
                      <a:pt x="22963" y="7858"/>
                    </a:cubicBezTo>
                    <a:cubicBezTo>
                      <a:pt x="23916" y="8811"/>
                      <a:pt x="23916" y="11668"/>
                      <a:pt x="22963" y="12621"/>
                    </a:cubicBezTo>
                    <a:cubicBezTo>
                      <a:pt x="22011" y="13573"/>
                      <a:pt x="21058" y="13573"/>
                      <a:pt x="21058" y="14526"/>
                    </a:cubicBezTo>
                    <a:cubicBezTo>
                      <a:pt x="16296" y="20241"/>
                      <a:pt x="13438" y="27861"/>
                      <a:pt x="15343" y="35481"/>
                    </a:cubicBezTo>
                    <a:cubicBezTo>
                      <a:pt x="16296" y="41196"/>
                      <a:pt x="20106" y="46911"/>
                      <a:pt x="25821" y="49768"/>
                    </a:cubicBezTo>
                    <a:cubicBezTo>
                      <a:pt x="30583" y="53578"/>
                      <a:pt x="37250" y="54531"/>
                      <a:pt x="42966" y="52626"/>
                    </a:cubicBezTo>
                    <a:cubicBezTo>
                      <a:pt x="49633" y="50721"/>
                      <a:pt x="55348" y="46911"/>
                      <a:pt x="59158" y="40243"/>
                    </a:cubicBezTo>
                    <a:cubicBezTo>
                      <a:pt x="60111" y="38338"/>
                      <a:pt x="62016" y="38338"/>
                      <a:pt x="63921" y="38338"/>
                    </a:cubicBezTo>
                    <a:cubicBezTo>
                      <a:pt x="65825" y="39291"/>
                      <a:pt x="65825" y="41196"/>
                      <a:pt x="65825" y="43101"/>
                    </a:cubicBezTo>
                    <a:cubicBezTo>
                      <a:pt x="62016" y="51673"/>
                      <a:pt x="54396" y="57388"/>
                      <a:pt x="44871" y="59293"/>
                    </a:cubicBezTo>
                    <a:cubicBezTo>
                      <a:pt x="42966" y="60246"/>
                      <a:pt x="41061" y="61198"/>
                      <a:pt x="39156" y="61198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A5CFF39F-9466-40C5-9EE9-99F58DD0F4A0}"/>
                  </a:ext>
                </a:extLst>
              </p:cNvPr>
              <p:cNvSpPr/>
              <p:nvPr/>
            </p:nvSpPr>
            <p:spPr>
              <a:xfrm>
                <a:off x="6900243" y="7769825"/>
                <a:ext cx="66675" cy="76200"/>
              </a:xfrm>
              <a:custGeom>
                <a:avLst/>
                <a:gdLst>
                  <a:gd name="connsiteX0" fmla="*/ 22494 w 66675"/>
                  <a:gd name="connsiteY0" fmla="*/ 29668 h 76200"/>
                  <a:gd name="connsiteX1" fmla="*/ 26304 w 66675"/>
                  <a:gd name="connsiteY1" fmla="*/ 36336 h 76200"/>
                  <a:gd name="connsiteX2" fmla="*/ 34876 w 66675"/>
                  <a:gd name="connsiteY2" fmla="*/ 40146 h 76200"/>
                  <a:gd name="connsiteX3" fmla="*/ 25351 w 66675"/>
                  <a:gd name="connsiteY3" fmla="*/ 38241 h 76200"/>
                  <a:gd name="connsiteX4" fmla="*/ 22494 w 66675"/>
                  <a:gd name="connsiteY4" fmla="*/ 29668 h 76200"/>
                  <a:gd name="connsiteX5" fmla="*/ 61546 w 66675"/>
                  <a:gd name="connsiteY5" fmla="*/ 66816 h 76200"/>
                  <a:gd name="connsiteX6" fmla="*/ 44401 w 66675"/>
                  <a:gd name="connsiteY6" fmla="*/ 41098 h 76200"/>
                  <a:gd name="connsiteX7" fmla="*/ 43449 w 66675"/>
                  <a:gd name="connsiteY7" fmla="*/ 41098 h 76200"/>
                  <a:gd name="connsiteX8" fmla="*/ 43449 w 66675"/>
                  <a:gd name="connsiteY8" fmla="*/ 41098 h 76200"/>
                  <a:gd name="connsiteX9" fmla="*/ 41544 w 66675"/>
                  <a:gd name="connsiteY9" fmla="*/ 36336 h 76200"/>
                  <a:gd name="connsiteX10" fmla="*/ 30114 w 66675"/>
                  <a:gd name="connsiteY10" fmla="*/ 29668 h 76200"/>
                  <a:gd name="connsiteX11" fmla="*/ 20589 w 66675"/>
                  <a:gd name="connsiteY11" fmla="*/ 11571 h 76200"/>
                  <a:gd name="connsiteX12" fmla="*/ 10111 w 66675"/>
                  <a:gd name="connsiteY12" fmla="*/ 7761 h 76200"/>
                  <a:gd name="connsiteX13" fmla="*/ 8207 w 66675"/>
                  <a:gd name="connsiteY13" fmla="*/ 10618 h 76200"/>
                  <a:gd name="connsiteX14" fmla="*/ 9159 w 66675"/>
                  <a:gd name="connsiteY14" fmla="*/ 42051 h 76200"/>
                  <a:gd name="connsiteX15" fmla="*/ 13921 w 66675"/>
                  <a:gd name="connsiteY15" fmla="*/ 47766 h 76200"/>
                  <a:gd name="connsiteX16" fmla="*/ 40592 w 66675"/>
                  <a:gd name="connsiteY16" fmla="*/ 50623 h 76200"/>
                  <a:gd name="connsiteX17" fmla="*/ 53926 w 66675"/>
                  <a:gd name="connsiteY17" fmla="*/ 71578 h 76200"/>
                  <a:gd name="connsiteX18" fmla="*/ 61546 w 66675"/>
                  <a:gd name="connsiteY18" fmla="*/ 6681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6675" h="76200">
                    <a:moveTo>
                      <a:pt x="22494" y="29668"/>
                    </a:moveTo>
                    <a:cubicBezTo>
                      <a:pt x="22494" y="29668"/>
                      <a:pt x="25351" y="35383"/>
                      <a:pt x="26304" y="36336"/>
                    </a:cubicBezTo>
                    <a:cubicBezTo>
                      <a:pt x="27257" y="37288"/>
                      <a:pt x="34876" y="40146"/>
                      <a:pt x="34876" y="40146"/>
                    </a:cubicBezTo>
                    <a:cubicBezTo>
                      <a:pt x="29161" y="39193"/>
                      <a:pt x="25351" y="38241"/>
                      <a:pt x="25351" y="38241"/>
                    </a:cubicBezTo>
                    <a:cubicBezTo>
                      <a:pt x="25351" y="38241"/>
                      <a:pt x="24399" y="34431"/>
                      <a:pt x="22494" y="29668"/>
                    </a:cubicBezTo>
                    <a:moveTo>
                      <a:pt x="61546" y="66816"/>
                    </a:moveTo>
                    <a:cubicBezTo>
                      <a:pt x="56784" y="59196"/>
                      <a:pt x="50117" y="43003"/>
                      <a:pt x="44401" y="41098"/>
                    </a:cubicBezTo>
                    <a:lnTo>
                      <a:pt x="43449" y="41098"/>
                    </a:lnTo>
                    <a:lnTo>
                      <a:pt x="43449" y="41098"/>
                    </a:lnTo>
                    <a:cubicBezTo>
                      <a:pt x="44401" y="40146"/>
                      <a:pt x="43449" y="37288"/>
                      <a:pt x="41544" y="36336"/>
                    </a:cubicBezTo>
                    <a:cubicBezTo>
                      <a:pt x="38686" y="34431"/>
                      <a:pt x="30114" y="29668"/>
                      <a:pt x="30114" y="29668"/>
                    </a:cubicBezTo>
                    <a:cubicBezTo>
                      <a:pt x="30114" y="28716"/>
                      <a:pt x="23446" y="14428"/>
                      <a:pt x="20589" y="11571"/>
                    </a:cubicBezTo>
                    <a:cubicBezTo>
                      <a:pt x="17732" y="8713"/>
                      <a:pt x="12969" y="5856"/>
                      <a:pt x="10111" y="7761"/>
                    </a:cubicBezTo>
                    <a:cubicBezTo>
                      <a:pt x="9159" y="8713"/>
                      <a:pt x="8207" y="9666"/>
                      <a:pt x="8207" y="10618"/>
                    </a:cubicBezTo>
                    <a:cubicBezTo>
                      <a:pt x="5349" y="18238"/>
                      <a:pt x="9159" y="36336"/>
                      <a:pt x="9159" y="42051"/>
                    </a:cubicBezTo>
                    <a:cubicBezTo>
                      <a:pt x="9159" y="44908"/>
                      <a:pt x="12017" y="47766"/>
                      <a:pt x="13921" y="47766"/>
                    </a:cubicBezTo>
                    <a:cubicBezTo>
                      <a:pt x="19636" y="49671"/>
                      <a:pt x="40592" y="50623"/>
                      <a:pt x="40592" y="50623"/>
                    </a:cubicBezTo>
                    <a:cubicBezTo>
                      <a:pt x="40592" y="50623"/>
                      <a:pt x="49164" y="65863"/>
                      <a:pt x="53926" y="71578"/>
                    </a:cubicBezTo>
                    <a:cubicBezTo>
                      <a:pt x="56784" y="77293"/>
                      <a:pt x="64404" y="73483"/>
                      <a:pt x="61546" y="66816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E374541A-0258-45C7-9A68-A3E0553B8D62}"/>
                  </a:ext>
                </a:extLst>
              </p:cNvPr>
              <p:cNvSpPr/>
              <p:nvPr/>
            </p:nvSpPr>
            <p:spPr>
              <a:xfrm>
                <a:off x="6823200" y="7738057"/>
                <a:ext cx="38100" cy="38100"/>
              </a:xfrm>
              <a:custGeom>
                <a:avLst/>
                <a:gdLst>
                  <a:gd name="connsiteX0" fmla="*/ 19526 w 38100"/>
                  <a:gd name="connsiteY0" fmla="*/ 7144 h 38100"/>
                  <a:gd name="connsiteX1" fmla="*/ 31909 w 38100"/>
                  <a:gd name="connsiteY1" fmla="*/ 19526 h 38100"/>
                  <a:gd name="connsiteX2" fmla="*/ 19526 w 38100"/>
                  <a:gd name="connsiteY2" fmla="*/ 31909 h 38100"/>
                  <a:gd name="connsiteX3" fmla="*/ 7144 w 38100"/>
                  <a:gd name="connsiteY3" fmla="*/ 19526 h 38100"/>
                  <a:gd name="connsiteX4" fmla="*/ 1952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7144"/>
                    </a:moveTo>
                    <a:cubicBezTo>
                      <a:pt x="26194" y="7144"/>
                      <a:pt x="31909" y="12859"/>
                      <a:pt x="31909" y="19526"/>
                    </a:cubicBezTo>
                    <a:cubicBezTo>
                      <a:pt x="31909" y="26194"/>
                      <a:pt x="26194" y="31909"/>
                      <a:pt x="19526" y="31909"/>
                    </a:cubicBezTo>
                    <a:cubicBezTo>
                      <a:pt x="12859" y="31909"/>
                      <a:pt x="7144" y="26194"/>
                      <a:pt x="7144" y="19526"/>
                    </a:cubicBezTo>
                    <a:cubicBezTo>
                      <a:pt x="7144" y="12859"/>
                      <a:pt x="12859" y="7144"/>
                      <a:pt x="19526" y="7144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0D96B28E-BE39-4871-AFC6-F0F2854540C3}"/>
                  </a:ext>
                </a:extLst>
              </p:cNvPr>
              <p:cNvSpPr/>
              <p:nvPr/>
            </p:nvSpPr>
            <p:spPr>
              <a:xfrm>
                <a:off x="6813343" y="7763622"/>
                <a:ext cx="57150" cy="95250"/>
              </a:xfrm>
              <a:custGeom>
                <a:avLst/>
                <a:gdLst>
                  <a:gd name="connsiteX0" fmla="*/ 54148 w 57150"/>
                  <a:gd name="connsiteY0" fmla="*/ 33014 h 95250"/>
                  <a:gd name="connsiteX1" fmla="*/ 40813 w 57150"/>
                  <a:gd name="connsiteY1" fmla="*/ 30156 h 95250"/>
                  <a:gd name="connsiteX2" fmla="*/ 27478 w 57150"/>
                  <a:gd name="connsiteY2" fmla="*/ 9201 h 95250"/>
                  <a:gd name="connsiteX3" fmla="*/ 20811 w 57150"/>
                  <a:gd name="connsiteY3" fmla="*/ 7296 h 95250"/>
                  <a:gd name="connsiteX4" fmla="*/ 7476 w 57150"/>
                  <a:gd name="connsiteY4" fmla="*/ 32061 h 95250"/>
                  <a:gd name="connsiteX5" fmla="*/ 12238 w 57150"/>
                  <a:gd name="connsiteY5" fmla="*/ 56826 h 95250"/>
                  <a:gd name="connsiteX6" fmla="*/ 16048 w 57150"/>
                  <a:gd name="connsiteY6" fmla="*/ 70161 h 95250"/>
                  <a:gd name="connsiteX7" fmla="*/ 12238 w 57150"/>
                  <a:gd name="connsiteY7" fmla="*/ 86354 h 95250"/>
                  <a:gd name="connsiteX8" fmla="*/ 17953 w 57150"/>
                  <a:gd name="connsiteY8" fmla="*/ 91116 h 95250"/>
                  <a:gd name="connsiteX9" fmla="*/ 18906 w 57150"/>
                  <a:gd name="connsiteY9" fmla="*/ 91116 h 95250"/>
                  <a:gd name="connsiteX10" fmla="*/ 24621 w 57150"/>
                  <a:gd name="connsiteY10" fmla="*/ 86354 h 95250"/>
                  <a:gd name="connsiteX11" fmla="*/ 28431 w 57150"/>
                  <a:gd name="connsiteY11" fmla="*/ 69209 h 95250"/>
                  <a:gd name="connsiteX12" fmla="*/ 24621 w 57150"/>
                  <a:gd name="connsiteY12" fmla="*/ 54921 h 95250"/>
                  <a:gd name="connsiteX13" fmla="*/ 30336 w 57150"/>
                  <a:gd name="connsiteY13" fmla="*/ 28251 h 95250"/>
                  <a:gd name="connsiteX14" fmla="*/ 34146 w 57150"/>
                  <a:gd name="connsiteY14" fmla="*/ 33966 h 95250"/>
                  <a:gd name="connsiteX15" fmla="*/ 36051 w 57150"/>
                  <a:gd name="connsiteY15" fmla="*/ 34919 h 95250"/>
                  <a:gd name="connsiteX16" fmla="*/ 51291 w 57150"/>
                  <a:gd name="connsiteY16" fmla="*/ 38729 h 95250"/>
                  <a:gd name="connsiteX17" fmla="*/ 57006 w 57150"/>
                  <a:gd name="connsiteY17" fmla="*/ 36824 h 95250"/>
                  <a:gd name="connsiteX18" fmla="*/ 54148 w 57150"/>
                  <a:gd name="connsiteY18" fmla="*/ 3301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150" h="95250">
                    <a:moveTo>
                      <a:pt x="54148" y="33014"/>
                    </a:moveTo>
                    <a:cubicBezTo>
                      <a:pt x="51291" y="32061"/>
                      <a:pt x="40813" y="30156"/>
                      <a:pt x="40813" y="30156"/>
                    </a:cubicBezTo>
                    <a:cubicBezTo>
                      <a:pt x="40813" y="30156"/>
                      <a:pt x="30336" y="12059"/>
                      <a:pt x="27478" y="9201"/>
                    </a:cubicBezTo>
                    <a:cubicBezTo>
                      <a:pt x="24621" y="6344"/>
                      <a:pt x="21763" y="7296"/>
                      <a:pt x="20811" y="7296"/>
                    </a:cubicBezTo>
                    <a:cubicBezTo>
                      <a:pt x="15096" y="9201"/>
                      <a:pt x="9381" y="19679"/>
                      <a:pt x="7476" y="32061"/>
                    </a:cubicBezTo>
                    <a:cubicBezTo>
                      <a:pt x="6523" y="43491"/>
                      <a:pt x="7476" y="50159"/>
                      <a:pt x="12238" y="56826"/>
                    </a:cubicBezTo>
                    <a:cubicBezTo>
                      <a:pt x="12238" y="56826"/>
                      <a:pt x="16048" y="67304"/>
                      <a:pt x="16048" y="70161"/>
                    </a:cubicBezTo>
                    <a:cubicBezTo>
                      <a:pt x="16048" y="73971"/>
                      <a:pt x="13191" y="81591"/>
                      <a:pt x="12238" y="86354"/>
                    </a:cubicBezTo>
                    <a:cubicBezTo>
                      <a:pt x="12238" y="88259"/>
                      <a:pt x="15096" y="91116"/>
                      <a:pt x="17953" y="91116"/>
                    </a:cubicBezTo>
                    <a:lnTo>
                      <a:pt x="18906" y="91116"/>
                    </a:lnTo>
                    <a:cubicBezTo>
                      <a:pt x="21763" y="91116"/>
                      <a:pt x="23668" y="89211"/>
                      <a:pt x="24621" y="86354"/>
                    </a:cubicBezTo>
                    <a:cubicBezTo>
                      <a:pt x="26526" y="81591"/>
                      <a:pt x="28431" y="73971"/>
                      <a:pt x="28431" y="69209"/>
                    </a:cubicBezTo>
                    <a:cubicBezTo>
                      <a:pt x="28431" y="65399"/>
                      <a:pt x="24621" y="54921"/>
                      <a:pt x="24621" y="54921"/>
                    </a:cubicBezTo>
                    <a:cubicBezTo>
                      <a:pt x="29383" y="48254"/>
                      <a:pt x="30336" y="30156"/>
                      <a:pt x="30336" y="28251"/>
                    </a:cubicBezTo>
                    <a:cubicBezTo>
                      <a:pt x="30336" y="28251"/>
                      <a:pt x="32241" y="32061"/>
                      <a:pt x="34146" y="33966"/>
                    </a:cubicBezTo>
                    <a:cubicBezTo>
                      <a:pt x="35098" y="34919"/>
                      <a:pt x="35098" y="34919"/>
                      <a:pt x="36051" y="34919"/>
                    </a:cubicBezTo>
                    <a:lnTo>
                      <a:pt x="51291" y="38729"/>
                    </a:lnTo>
                    <a:cubicBezTo>
                      <a:pt x="53196" y="39681"/>
                      <a:pt x="56053" y="38729"/>
                      <a:pt x="57006" y="36824"/>
                    </a:cubicBezTo>
                    <a:cubicBezTo>
                      <a:pt x="57006" y="35871"/>
                      <a:pt x="56053" y="33966"/>
                      <a:pt x="54148" y="33014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="" xmlns:a16="http://schemas.microsoft.com/office/drawing/2014/main" id="{4B3A17A0-119F-44FF-8709-712CB42AA86C}"/>
                  </a:ext>
                </a:extLst>
              </p:cNvPr>
              <p:cNvSpPr/>
              <p:nvPr/>
            </p:nvSpPr>
            <p:spPr>
              <a:xfrm>
                <a:off x="6847965" y="7794255"/>
                <a:ext cx="28575" cy="57150"/>
              </a:xfrm>
              <a:custGeom>
                <a:avLst/>
                <a:gdLst>
                  <a:gd name="connsiteX0" fmla="*/ 24289 w 28575"/>
                  <a:gd name="connsiteY0" fmla="*/ 14764 h 57150"/>
                  <a:gd name="connsiteX1" fmla="*/ 14764 w 28575"/>
                  <a:gd name="connsiteY1" fmla="*/ 7144 h 57150"/>
                  <a:gd name="connsiteX2" fmla="*/ 7144 w 28575"/>
                  <a:gd name="connsiteY2" fmla="*/ 14764 h 57150"/>
                  <a:gd name="connsiteX3" fmla="*/ 9049 w 28575"/>
                  <a:gd name="connsiteY3" fmla="*/ 16669 h 57150"/>
                  <a:gd name="connsiteX4" fmla="*/ 10954 w 28575"/>
                  <a:gd name="connsiteY4" fmla="*/ 14764 h 57150"/>
                  <a:gd name="connsiteX5" fmla="*/ 14764 w 28575"/>
                  <a:gd name="connsiteY5" fmla="*/ 10001 h 57150"/>
                  <a:gd name="connsiteX6" fmla="*/ 20479 w 28575"/>
                  <a:gd name="connsiteY6" fmla="*/ 13811 h 57150"/>
                  <a:gd name="connsiteX7" fmla="*/ 22384 w 28575"/>
                  <a:gd name="connsiteY7" fmla="*/ 56674 h 57150"/>
                  <a:gd name="connsiteX8" fmla="*/ 24289 w 28575"/>
                  <a:gd name="connsiteY8" fmla="*/ 58579 h 57150"/>
                  <a:gd name="connsiteX9" fmla="*/ 26194 w 28575"/>
                  <a:gd name="connsiteY9" fmla="*/ 56674 h 57150"/>
                  <a:gd name="connsiteX10" fmla="*/ 24289 w 28575"/>
                  <a:gd name="connsiteY10" fmla="*/ 1476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575" h="57150">
                    <a:moveTo>
                      <a:pt x="24289" y="14764"/>
                    </a:moveTo>
                    <a:cubicBezTo>
                      <a:pt x="24289" y="11906"/>
                      <a:pt x="21431" y="7144"/>
                      <a:pt x="14764" y="7144"/>
                    </a:cubicBezTo>
                    <a:cubicBezTo>
                      <a:pt x="9049" y="7144"/>
                      <a:pt x="7144" y="11906"/>
                      <a:pt x="7144" y="14764"/>
                    </a:cubicBezTo>
                    <a:cubicBezTo>
                      <a:pt x="7144" y="15716"/>
                      <a:pt x="8096" y="16669"/>
                      <a:pt x="9049" y="16669"/>
                    </a:cubicBezTo>
                    <a:cubicBezTo>
                      <a:pt x="10001" y="16669"/>
                      <a:pt x="10954" y="15716"/>
                      <a:pt x="10954" y="14764"/>
                    </a:cubicBezTo>
                    <a:cubicBezTo>
                      <a:pt x="10954" y="14764"/>
                      <a:pt x="10954" y="10954"/>
                      <a:pt x="14764" y="10001"/>
                    </a:cubicBezTo>
                    <a:cubicBezTo>
                      <a:pt x="19526" y="10001"/>
                      <a:pt x="20479" y="12859"/>
                      <a:pt x="20479" y="13811"/>
                    </a:cubicBezTo>
                    <a:lnTo>
                      <a:pt x="22384" y="56674"/>
                    </a:lnTo>
                    <a:cubicBezTo>
                      <a:pt x="22384" y="57626"/>
                      <a:pt x="23336" y="58579"/>
                      <a:pt x="24289" y="58579"/>
                    </a:cubicBezTo>
                    <a:cubicBezTo>
                      <a:pt x="25241" y="58579"/>
                      <a:pt x="26194" y="57626"/>
                      <a:pt x="26194" y="56674"/>
                    </a:cubicBezTo>
                    <a:lnTo>
                      <a:pt x="24289" y="147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</p:grpSp>
        <p:sp>
          <p:nvSpPr>
            <p:cNvPr id="338" name="TextBox 337">
              <a:extLst>
                <a:ext uri="{FF2B5EF4-FFF2-40B4-BE49-F238E27FC236}">
                  <a16:creationId xmlns="" xmlns:a16="http://schemas.microsoft.com/office/drawing/2014/main" id="{667524B4-064A-4BC9-A9A3-B62E2FDFA9C6}"/>
                </a:ext>
              </a:extLst>
            </p:cNvPr>
            <p:cNvSpPr txBox="1"/>
            <p:nvPr/>
          </p:nvSpPr>
          <p:spPr>
            <a:xfrm>
              <a:off x="10435563" y="5058672"/>
              <a:ext cx="813032" cy="289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100" dirty="0">
                  <a:solidFill>
                    <a:schemeClr val="accent5"/>
                  </a:solidFill>
                  <a:latin typeface="Parisine Office" panose="020B0503050000020004" pitchFamily="34" charset="0"/>
                </a:rPr>
                <a:t>TPMR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D27C502-6D51-4B0D-A3F1-092A41532399}"/>
              </a:ext>
            </a:extLst>
          </p:cNvPr>
          <p:cNvGrpSpPr/>
          <p:nvPr/>
        </p:nvGrpSpPr>
        <p:grpSpPr>
          <a:xfrm>
            <a:off x="7816249" y="4162479"/>
            <a:ext cx="1095846" cy="194722"/>
            <a:chOff x="9761261" y="5476922"/>
            <a:chExt cx="1872243" cy="332681"/>
          </a:xfrm>
        </p:grpSpPr>
        <p:grpSp>
          <p:nvGrpSpPr>
            <p:cNvPr id="330" name="Group 329">
              <a:extLst>
                <a:ext uri="{FF2B5EF4-FFF2-40B4-BE49-F238E27FC236}">
                  <a16:creationId xmlns="" xmlns:a16="http://schemas.microsoft.com/office/drawing/2014/main" id="{DAE29B3C-8D37-4239-B3F0-C14E3260FE27}"/>
                </a:ext>
              </a:extLst>
            </p:cNvPr>
            <p:cNvGrpSpPr/>
            <p:nvPr/>
          </p:nvGrpSpPr>
          <p:grpSpPr>
            <a:xfrm>
              <a:off x="9761261" y="5476922"/>
              <a:ext cx="332680" cy="332681"/>
              <a:chOff x="7129905" y="7707577"/>
              <a:chExt cx="190500" cy="190500"/>
            </a:xfrm>
          </p:grpSpPr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8D2DE4BC-2ACB-4AD4-BD2C-86194604C556}"/>
                  </a:ext>
                </a:extLst>
              </p:cNvPr>
              <p:cNvSpPr/>
              <p:nvPr/>
            </p:nvSpPr>
            <p:spPr>
              <a:xfrm>
                <a:off x="7129905" y="7707577"/>
                <a:ext cx="190500" cy="190500"/>
              </a:xfrm>
              <a:custGeom>
                <a:avLst/>
                <a:gdLst>
                  <a:gd name="connsiteX0" fmla="*/ 7144 w 190500"/>
                  <a:gd name="connsiteY0" fmla="*/ 95726 h 190500"/>
                  <a:gd name="connsiteX1" fmla="*/ 95726 w 190500"/>
                  <a:gd name="connsiteY1" fmla="*/ 7144 h 190500"/>
                  <a:gd name="connsiteX2" fmla="*/ 184309 w 190500"/>
                  <a:gd name="connsiteY2" fmla="*/ 95726 h 190500"/>
                  <a:gd name="connsiteX3" fmla="*/ 95726 w 190500"/>
                  <a:gd name="connsiteY3" fmla="*/ 184309 h 190500"/>
                  <a:gd name="connsiteX4" fmla="*/ 7144 w 190500"/>
                  <a:gd name="connsiteY4" fmla="*/ 95726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7144" y="95726"/>
                    </a:moveTo>
                    <a:cubicBezTo>
                      <a:pt x="7144" y="46196"/>
                      <a:pt x="47149" y="7144"/>
                      <a:pt x="95726" y="7144"/>
                    </a:cubicBezTo>
                    <a:cubicBezTo>
                      <a:pt x="144304" y="7144"/>
                      <a:pt x="184309" y="47149"/>
                      <a:pt x="184309" y="95726"/>
                    </a:cubicBezTo>
                    <a:cubicBezTo>
                      <a:pt x="184309" y="145256"/>
                      <a:pt x="144304" y="184309"/>
                      <a:pt x="95726" y="184309"/>
                    </a:cubicBezTo>
                    <a:cubicBezTo>
                      <a:pt x="47149" y="184309"/>
                      <a:pt x="7144" y="145256"/>
                      <a:pt x="7144" y="95726"/>
                    </a:cubicBezTo>
                  </a:path>
                </a:pathLst>
              </a:custGeom>
              <a:solidFill>
                <a:srgbClr val="95367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E59C5E1C-3261-4666-B5E4-210D20BD865A}"/>
                  </a:ext>
                </a:extLst>
              </p:cNvPr>
              <p:cNvSpPr/>
              <p:nvPr/>
            </p:nvSpPr>
            <p:spPr>
              <a:xfrm>
                <a:off x="7173006" y="7745677"/>
                <a:ext cx="95250" cy="104775"/>
              </a:xfrm>
              <a:custGeom>
                <a:avLst/>
                <a:gdLst>
                  <a:gd name="connsiteX0" fmla="*/ 26908 w 95250"/>
                  <a:gd name="connsiteY0" fmla="*/ 28099 h 104775"/>
                  <a:gd name="connsiteX1" fmla="*/ 79295 w 95250"/>
                  <a:gd name="connsiteY1" fmla="*/ 28099 h 104775"/>
                  <a:gd name="connsiteX2" fmla="*/ 79295 w 95250"/>
                  <a:gd name="connsiteY2" fmla="*/ 45244 h 104775"/>
                  <a:gd name="connsiteX3" fmla="*/ 53578 w 95250"/>
                  <a:gd name="connsiteY3" fmla="*/ 36671 h 104775"/>
                  <a:gd name="connsiteX4" fmla="*/ 26908 w 95250"/>
                  <a:gd name="connsiteY4" fmla="*/ 45244 h 104775"/>
                  <a:gd name="connsiteX5" fmla="*/ 26908 w 95250"/>
                  <a:gd name="connsiteY5" fmla="*/ 28099 h 104775"/>
                  <a:gd name="connsiteX6" fmla="*/ 17383 w 95250"/>
                  <a:gd name="connsiteY6" fmla="*/ 85249 h 104775"/>
                  <a:gd name="connsiteX7" fmla="*/ 17383 w 95250"/>
                  <a:gd name="connsiteY7" fmla="*/ 85249 h 104775"/>
                  <a:gd name="connsiteX8" fmla="*/ 34528 w 95250"/>
                  <a:gd name="connsiteY8" fmla="*/ 76676 h 104775"/>
                  <a:gd name="connsiteX9" fmla="*/ 51673 w 95250"/>
                  <a:gd name="connsiteY9" fmla="*/ 85249 h 104775"/>
                  <a:gd name="connsiteX10" fmla="*/ 68818 w 95250"/>
                  <a:gd name="connsiteY10" fmla="*/ 76676 h 104775"/>
                  <a:gd name="connsiteX11" fmla="*/ 85963 w 95250"/>
                  <a:gd name="connsiteY11" fmla="*/ 85249 h 104775"/>
                  <a:gd name="connsiteX12" fmla="*/ 85963 w 95250"/>
                  <a:gd name="connsiteY12" fmla="*/ 85249 h 104775"/>
                  <a:gd name="connsiteX13" fmla="*/ 94536 w 95250"/>
                  <a:gd name="connsiteY13" fmla="*/ 56674 h 104775"/>
                  <a:gd name="connsiteX14" fmla="*/ 94536 w 95250"/>
                  <a:gd name="connsiteY14" fmla="*/ 52864 h 104775"/>
                  <a:gd name="connsiteX15" fmla="*/ 91678 w 95250"/>
                  <a:gd name="connsiteY15" fmla="*/ 50959 h 104775"/>
                  <a:gd name="connsiteX16" fmla="*/ 85963 w 95250"/>
                  <a:gd name="connsiteY16" fmla="*/ 49054 h 104775"/>
                  <a:gd name="connsiteX17" fmla="*/ 85963 w 95250"/>
                  <a:gd name="connsiteY17" fmla="*/ 28099 h 104775"/>
                  <a:gd name="connsiteX18" fmla="*/ 77391 w 95250"/>
                  <a:gd name="connsiteY18" fmla="*/ 19526 h 104775"/>
                  <a:gd name="connsiteX19" fmla="*/ 64056 w 95250"/>
                  <a:gd name="connsiteY19" fmla="*/ 19526 h 104775"/>
                  <a:gd name="connsiteX20" fmla="*/ 64056 w 95250"/>
                  <a:gd name="connsiteY20" fmla="*/ 7144 h 104775"/>
                  <a:gd name="connsiteX21" fmla="*/ 38338 w 95250"/>
                  <a:gd name="connsiteY21" fmla="*/ 7144 h 104775"/>
                  <a:gd name="connsiteX22" fmla="*/ 38338 w 95250"/>
                  <a:gd name="connsiteY22" fmla="*/ 20479 h 104775"/>
                  <a:gd name="connsiteX23" fmla="*/ 25003 w 95250"/>
                  <a:gd name="connsiteY23" fmla="*/ 20479 h 104775"/>
                  <a:gd name="connsiteX24" fmla="*/ 16431 w 95250"/>
                  <a:gd name="connsiteY24" fmla="*/ 29051 h 104775"/>
                  <a:gd name="connsiteX25" fmla="*/ 16431 w 95250"/>
                  <a:gd name="connsiteY25" fmla="*/ 49054 h 104775"/>
                  <a:gd name="connsiteX26" fmla="*/ 10716 w 95250"/>
                  <a:gd name="connsiteY26" fmla="*/ 50959 h 104775"/>
                  <a:gd name="connsiteX27" fmla="*/ 7858 w 95250"/>
                  <a:gd name="connsiteY27" fmla="*/ 52864 h 104775"/>
                  <a:gd name="connsiteX28" fmla="*/ 7858 w 95250"/>
                  <a:gd name="connsiteY28" fmla="*/ 56674 h 104775"/>
                  <a:gd name="connsiteX29" fmla="*/ 17383 w 95250"/>
                  <a:gd name="connsiteY29" fmla="*/ 85249 h 104775"/>
                  <a:gd name="connsiteX30" fmla="*/ 86916 w 95250"/>
                  <a:gd name="connsiteY30" fmla="*/ 93821 h 104775"/>
                  <a:gd name="connsiteX31" fmla="*/ 69770 w 95250"/>
                  <a:gd name="connsiteY31" fmla="*/ 88106 h 104775"/>
                  <a:gd name="connsiteX32" fmla="*/ 35481 w 95250"/>
                  <a:gd name="connsiteY32" fmla="*/ 88106 h 104775"/>
                  <a:gd name="connsiteX33" fmla="*/ 18336 w 95250"/>
                  <a:gd name="connsiteY33" fmla="*/ 93821 h 104775"/>
                  <a:gd name="connsiteX34" fmla="*/ 9763 w 95250"/>
                  <a:gd name="connsiteY34" fmla="*/ 93821 h 104775"/>
                  <a:gd name="connsiteX35" fmla="*/ 9763 w 95250"/>
                  <a:gd name="connsiteY35" fmla="*/ 102394 h 104775"/>
                  <a:gd name="connsiteX36" fmla="*/ 18336 w 95250"/>
                  <a:gd name="connsiteY36" fmla="*/ 102394 h 104775"/>
                  <a:gd name="connsiteX37" fmla="*/ 35481 w 95250"/>
                  <a:gd name="connsiteY37" fmla="*/ 97631 h 104775"/>
                  <a:gd name="connsiteX38" fmla="*/ 69770 w 95250"/>
                  <a:gd name="connsiteY38" fmla="*/ 97631 h 104775"/>
                  <a:gd name="connsiteX39" fmla="*/ 86916 w 95250"/>
                  <a:gd name="connsiteY39" fmla="*/ 102394 h 104775"/>
                  <a:gd name="connsiteX40" fmla="*/ 95488 w 95250"/>
                  <a:gd name="connsiteY40" fmla="*/ 102394 h 104775"/>
                  <a:gd name="connsiteX41" fmla="*/ 95488 w 95250"/>
                  <a:gd name="connsiteY41" fmla="*/ 93821 h 104775"/>
                  <a:gd name="connsiteX42" fmla="*/ 86916 w 95250"/>
                  <a:gd name="connsiteY42" fmla="*/ 938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5250" h="104775">
                    <a:moveTo>
                      <a:pt x="26908" y="28099"/>
                    </a:moveTo>
                    <a:lnTo>
                      <a:pt x="79295" y="28099"/>
                    </a:lnTo>
                    <a:lnTo>
                      <a:pt x="79295" y="45244"/>
                    </a:lnTo>
                    <a:lnTo>
                      <a:pt x="53578" y="36671"/>
                    </a:lnTo>
                    <a:lnTo>
                      <a:pt x="26908" y="45244"/>
                    </a:lnTo>
                    <a:lnTo>
                      <a:pt x="26908" y="28099"/>
                    </a:lnTo>
                    <a:close/>
                    <a:moveTo>
                      <a:pt x="17383" y="85249"/>
                    </a:moveTo>
                    <a:lnTo>
                      <a:pt x="17383" y="85249"/>
                    </a:lnTo>
                    <a:cubicBezTo>
                      <a:pt x="25003" y="85249"/>
                      <a:pt x="30718" y="81439"/>
                      <a:pt x="34528" y="76676"/>
                    </a:cubicBezTo>
                    <a:cubicBezTo>
                      <a:pt x="38338" y="81439"/>
                      <a:pt x="45006" y="85249"/>
                      <a:pt x="51673" y="85249"/>
                    </a:cubicBezTo>
                    <a:cubicBezTo>
                      <a:pt x="58341" y="85249"/>
                      <a:pt x="65008" y="81439"/>
                      <a:pt x="68818" y="76676"/>
                    </a:cubicBezTo>
                    <a:cubicBezTo>
                      <a:pt x="72628" y="81439"/>
                      <a:pt x="79295" y="85249"/>
                      <a:pt x="85963" y="85249"/>
                    </a:cubicBezTo>
                    <a:lnTo>
                      <a:pt x="85963" y="85249"/>
                    </a:lnTo>
                    <a:lnTo>
                      <a:pt x="94536" y="56674"/>
                    </a:lnTo>
                    <a:cubicBezTo>
                      <a:pt x="94536" y="55721"/>
                      <a:pt x="94536" y="54769"/>
                      <a:pt x="94536" y="52864"/>
                    </a:cubicBezTo>
                    <a:cubicBezTo>
                      <a:pt x="93583" y="51911"/>
                      <a:pt x="92631" y="50959"/>
                      <a:pt x="91678" y="50959"/>
                    </a:cubicBezTo>
                    <a:lnTo>
                      <a:pt x="85963" y="49054"/>
                    </a:lnTo>
                    <a:lnTo>
                      <a:pt x="85963" y="28099"/>
                    </a:lnTo>
                    <a:cubicBezTo>
                      <a:pt x="85963" y="23336"/>
                      <a:pt x="82153" y="19526"/>
                      <a:pt x="77391" y="19526"/>
                    </a:cubicBezTo>
                    <a:lnTo>
                      <a:pt x="64056" y="19526"/>
                    </a:lnTo>
                    <a:lnTo>
                      <a:pt x="64056" y="7144"/>
                    </a:lnTo>
                    <a:lnTo>
                      <a:pt x="38338" y="7144"/>
                    </a:lnTo>
                    <a:lnTo>
                      <a:pt x="38338" y="20479"/>
                    </a:lnTo>
                    <a:lnTo>
                      <a:pt x="25003" y="20479"/>
                    </a:lnTo>
                    <a:cubicBezTo>
                      <a:pt x="20241" y="20479"/>
                      <a:pt x="16431" y="24289"/>
                      <a:pt x="16431" y="29051"/>
                    </a:cubicBezTo>
                    <a:lnTo>
                      <a:pt x="16431" y="49054"/>
                    </a:lnTo>
                    <a:lnTo>
                      <a:pt x="10716" y="50959"/>
                    </a:lnTo>
                    <a:cubicBezTo>
                      <a:pt x="9763" y="50959"/>
                      <a:pt x="8811" y="51911"/>
                      <a:pt x="7858" y="52864"/>
                    </a:cubicBezTo>
                    <a:cubicBezTo>
                      <a:pt x="6906" y="53816"/>
                      <a:pt x="6906" y="54769"/>
                      <a:pt x="7858" y="56674"/>
                    </a:cubicBezTo>
                    <a:lnTo>
                      <a:pt x="17383" y="85249"/>
                    </a:lnTo>
                    <a:close/>
                    <a:moveTo>
                      <a:pt x="86916" y="93821"/>
                    </a:moveTo>
                    <a:cubicBezTo>
                      <a:pt x="81201" y="93821"/>
                      <a:pt x="74533" y="91916"/>
                      <a:pt x="69770" y="88106"/>
                    </a:cubicBezTo>
                    <a:cubicBezTo>
                      <a:pt x="59293" y="95726"/>
                      <a:pt x="45958" y="95726"/>
                      <a:pt x="35481" y="88106"/>
                    </a:cubicBezTo>
                    <a:cubicBezTo>
                      <a:pt x="29766" y="91916"/>
                      <a:pt x="24051" y="93821"/>
                      <a:pt x="18336" y="93821"/>
                    </a:cubicBezTo>
                    <a:lnTo>
                      <a:pt x="9763" y="93821"/>
                    </a:lnTo>
                    <a:lnTo>
                      <a:pt x="9763" y="102394"/>
                    </a:lnTo>
                    <a:lnTo>
                      <a:pt x="18336" y="102394"/>
                    </a:lnTo>
                    <a:cubicBezTo>
                      <a:pt x="24051" y="102394"/>
                      <a:pt x="29766" y="100489"/>
                      <a:pt x="35481" y="97631"/>
                    </a:cubicBezTo>
                    <a:cubicBezTo>
                      <a:pt x="45958" y="103346"/>
                      <a:pt x="59293" y="103346"/>
                      <a:pt x="69770" y="97631"/>
                    </a:cubicBezTo>
                    <a:cubicBezTo>
                      <a:pt x="75486" y="100489"/>
                      <a:pt x="81201" y="102394"/>
                      <a:pt x="86916" y="102394"/>
                    </a:cubicBezTo>
                    <a:lnTo>
                      <a:pt x="95488" y="102394"/>
                    </a:lnTo>
                    <a:lnTo>
                      <a:pt x="95488" y="93821"/>
                    </a:lnTo>
                    <a:lnTo>
                      <a:pt x="86916" y="9382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100"/>
              </a:p>
            </p:txBody>
          </p:sp>
        </p:grpSp>
        <p:sp>
          <p:nvSpPr>
            <p:cNvPr id="339" name="TextBox 338">
              <a:extLst>
                <a:ext uri="{FF2B5EF4-FFF2-40B4-BE49-F238E27FC236}">
                  <a16:creationId xmlns="" xmlns:a16="http://schemas.microsoft.com/office/drawing/2014/main" id="{86F4099F-72AD-4EC9-A8DA-254201EF3AE1}"/>
                </a:ext>
              </a:extLst>
            </p:cNvPr>
            <p:cNvSpPr txBox="1"/>
            <p:nvPr/>
          </p:nvSpPr>
          <p:spPr>
            <a:xfrm>
              <a:off x="10435563" y="5517089"/>
              <a:ext cx="1197941" cy="289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100" dirty="0">
                  <a:solidFill>
                    <a:srgbClr val="95367C"/>
                  </a:solidFill>
                  <a:latin typeface="Parisine Office" panose="020B0503050000020004" pitchFamily="34" charset="0"/>
                </a:rPr>
                <a:t>Bateau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ACEEAE5F-2D77-475A-A156-8058047841DF}"/>
              </a:ext>
            </a:extLst>
          </p:cNvPr>
          <p:cNvSpPr/>
          <p:nvPr/>
        </p:nvSpPr>
        <p:spPr>
          <a:xfrm>
            <a:off x="1" y="-5231"/>
            <a:ext cx="9152513" cy="5995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86" name="Titre 1">
            <a:extLst>
              <a:ext uri="{FF2B5EF4-FFF2-40B4-BE49-F238E27FC236}">
                <a16:creationId xmlns="" xmlns:a16="http://schemas.microsoft.com/office/drawing/2014/main" id="{5CF2C7AE-FEA7-42F9-B436-0230389B26E2}"/>
              </a:ext>
            </a:extLst>
          </p:cNvPr>
          <p:cNvSpPr txBox="1">
            <a:spLocks/>
          </p:cNvSpPr>
          <p:nvPr/>
        </p:nvSpPr>
        <p:spPr>
          <a:xfrm>
            <a:off x="974070" y="74150"/>
            <a:ext cx="7195862" cy="43149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400" b="1" dirty="0">
                <a:solidFill>
                  <a:schemeClr val="bg1"/>
                </a:solidFill>
                <a:latin typeface="Parisine Office" panose="020B0503050000020004" pitchFamily="34" charset="0"/>
                <a:ea typeface="Roboto" panose="02000000000000000000" pitchFamily="2" charset="0"/>
              </a:rPr>
              <a:t>Présent dans 12 pays sur 4 continents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0" y="732911"/>
            <a:ext cx="6733914" cy="441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E9A1567-95F0-45BF-86D2-E54FCF8313AA}"/>
              </a:ext>
            </a:extLst>
          </p:cNvPr>
          <p:cNvSpPr/>
          <p:nvPr/>
        </p:nvSpPr>
        <p:spPr>
          <a:xfrm>
            <a:off x="6452" y="-23417"/>
            <a:ext cx="9146139" cy="583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49" name="Connecteur droit 317">
            <a:extLst>
              <a:ext uri="{FF2B5EF4-FFF2-40B4-BE49-F238E27FC236}">
                <a16:creationId xmlns="" xmlns:a16="http://schemas.microsoft.com/office/drawing/2014/main" id="{035427A0-0AC8-4345-A21A-84FAFF2B8815}"/>
              </a:ext>
            </a:extLst>
          </p:cNvPr>
          <p:cNvCxnSpPr>
            <a:cxnSpLocks/>
          </p:cNvCxnSpPr>
          <p:nvPr/>
        </p:nvCxnSpPr>
        <p:spPr>
          <a:xfrm>
            <a:off x="4313898" y="5293005"/>
            <a:ext cx="1" cy="453233"/>
          </a:xfrm>
          <a:prstGeom prst="line">
            <a:avLst/>
          </a:prstGeom>
          <a:ln w="12700"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re 1">
            <a:extLst>
              <a:ext uri="{FF2B5EF4-FFF2-40B4-BE49-F238E27FC236}">
                <a16:creationId xmlns="" xmlns:a16="http://schemas.microsoft.com/office/drawing/2014/main" id="{9A6A2DB9-E418-45CE-8CBD-F0AEF67B979C}"/>
              </a:ext>
            </a:extLst>
          </p:cNvPr>
          <p:cNvSpPr txBox="1">
            <a:spLocks/>
          </p:cNvSpPr>
          <p:nvPr/>
        </p:nvSpPr>
        <p:spPr>
          <a:xfrm>
            <a:off x="-3210" y="-23417"/>
            <a:ext cx="9144000" cy="43149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400" b="1" dirty="0">
                <a:solidFill>
                  <a:srgbClr val="FFFFFF"/>
                </a:solidFill>
                <a:latin typeface="Parisine Office" panose="020B0503050000020004" pitchFamily="34" charset="0"/>
                <a:ea typeface="Roboto" panose="02000000000000000000" pitchFamily="2" charset="0"/>
              </a:rPr>
              <a:t>RATP Dev en </a:t>
            </a:r>
            <a:r>
              <a:rPr lang="fr-FR" altLang="fr-FR" sz="2400" b="1" dirty="0" smtClean="0">
                <a:solidFill>
                  <a:srgbClr val="FFFFFF"/>
                </a:solidFill>
                <a:latin typeface="Parisine Office" panose="020B0503050000020004" pitchFamily="34" charset="0"/>
                <a:ea typeface="Roboto" panose="02000000000000000000" pitchFamily="2" charset="0"/>
              </a:rPr>
              <a:t>France</a:t>
            </a:r>
            <a:endParaRPr lang="fr-FR" altLang="fr-FR" sz="2400" b="1" dirty="0">
              <a:solidFill>
                <a:srgbClr val="FFFFFF"/>
              </a:solidFill>
              <a:latin typeface="Parisine Office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 bwMode="auto">
          <a:xfrm>
            <a:off x="5877522" y="1523300"/>
            <a:ext cx="1559719" cy="92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indent="-1793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361950" indent="-1841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fr-FR" alt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Près </a:t>
            </a:r>
            <a:r>
              <a:rPr lang="fr-FR" altLang="fr-FR" dirty="0">
                <a:solidFill>
                  <a:srgbClr val="000000"/>
                </a:solidFill>
                <a:latin typeface="Calibri" panose="020F0502020204030204" pitchFamily="34" charset="0"/>
              </a:rPr>
              <a:t>de</a:t>
            </a:r>
          </a:p>
          <a:p>
            <a:pPr eaLnBrk="1" hangingPunct="1">
              <a:lnSpc>
                <a:spcPct val="6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fr-FR" altLang="fr-FR" sz="2400" b="1" dirty="0">
                <a:solidFill>
                  <a:srgbClr val="800080"/>
                </a:solidFill>
                <a:latin typeface="Calibri" panose="020F0502020204030204" pitchFamily="34" charset="0"/>
              </a:rPr>
              <a:t>4 000</a:t>
            </a:r>
          </a:p>
          <a:p>
            <a:pPr eaLnBrk="1" hangingPunct="1">
              <a:lnSpc>
                <a:spcPct val="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fr-FR" altLang="fr-FR" sz="2400" b="1" dirty="0">
                <a:solidFill>
                  <a:srgbClr val="800080"/>
                </a:solidFill>
                <a:latin typeface="Calibri" panose="020F0502020204030204" pitchFamily="34" charset="0"/>
              </a:rPr>
              <a:t>bus et cars</a:t>
            </a:r>
          </a:p>
        </p:txBody>
      </p:sp>
      <p:grpSp>
        <p:nvGrpSpPr>
          <p:cNvPr id="16" name="Groupe 1"/>
          <p:cNvGrpSpPr>
            <a:grpSpLocks/>
          </p:cNvGrpSpPr>
          <p:nvPr/>
        </p:nvGrpSpPr>
        <p:grpSpPr bwMode="auto">
          <a:xfrm>
            <a:off x="2370506" y="1313645"/>
            <a:ext cx="3367367" cy="3353012"/>
            <a:chOff x="846138" y="1400175"/>
            <a:chExt cx="4492625" cy="4816475"/>
          </a:xfrm>
        </p:grpSpPr>
        <p:pic>
          <p:nvPicPr>
            <p:cNvPr id="1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1400175"/>
              <a:ext cx="4492625" cy="481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Ellipse 17"/>
            <p:cNvSpPr/>
            <p:nvPr/>
          </p:nvSpPr>
          <p:spPr>
            <a:xfrm flipH="1" flipV="1">
              <a:off x="3409950" y="2332038"/>
              <a:ext cx="46038" cy="460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fr-FR" altLang="fr-FR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 flipH="1" flipV="1">
              <a:off x="3559175" y="2519363"/>
              <a:ext cx="46038" cy="460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fr-FR" altLang="fr-FR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Ellipse 19"/>
            <p:cNvSpPr/>
            <p:nvPr/>
          </p:nvSpPr>
          <p:spPr>
            <a:xfrm flipH="1" flipV="1">
              <a:off x="3770313" y="2716213"/>
              <a:ext cx="46037" cy="460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fr-FR" altLang="fr-FR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ZoneTexte 10"/>
            <p:cNvSpPr txBox="1">
              <a:spLocks noChangeArrowheads="1"/>
            </p:cNvSpPr>
            <p:nvPr/>
          </p:nvSpPr>
          <p:spPr bwMode="auto">
            <a:xfrm>
              <a:off x="3152774" y="2263775"/>
              <a:ext cx="506976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fr-FR" altLang="fr-FR" sz="400">
                  <a:solidFill>
                    <a:srgbClr val="C00000"/>
                  </a:solidFill>
                </a:rPr>
                <a:t>Arras</a:t>
              </a:r>
            </a:p>
            <a:p>
              <a:r>
                <a:rPr lang="fr-FR" altLang="fr-FR" sz="400">
                  <a:solidFill>
                    <a:srgbClr val="C00000"/>
                  </a:solidFill>
                </a:rPr>
                <a:t>Cambrai</a:t>
              </a:r>
            </a:p>
            <a:p>
              <a:r>
                <a:rPr lang="fr-FR" altLang="fr-FR" sz="400">
                  <a:solidFill>
                    <a:srgbClr val="C00000"/>
                  </a:solidFill>
                </a:rPr>
                <a:t>Douai</a:t>
              </a:r>
            </a:p>
            <a:p>
              <a:r>
                <a:rPr lang="fr-FR" altLang="fr-FR" sz="400">
                  <a:solidFill>
                    <a:srgbClr val="C00000"/>
                  </a:solidFill>
                </a:rPr>
                <a:t>Amiens</a:t>
              </a:r>
            </a:p>
          </p:txBody>
        </p:sp>
        <p:sp>
          <p:nvSpPr>
            <p:cNvPr id="24" name="ZoneTexte 11"/>
            <p:cNvSpPr txBox="1">
              <a:spLocks noChangeArrowheads="1"/>
            </p:cNvSpPr>
            <p:nvPr/>
          </p:nvSpPr>
          <p:spPr bwMode="auto">
            <a:xfrm>
              <a:off x="3533774" y="2460624"/>
              <a:ext cx="400109" cy="20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fr-FR" altLang="fr-FR" sz="400">
                  <a:solidFill>
                    <a:srgbClr val="C00000"/>
                  </a:solidFill>
                </a:rPr>
                <a:t>Laon</a:t>
              </a:r>
            </a:p>
          </p:txBody>
        </p:sp>
        <p:sp>
          <p:nvSpPr>
            <p:cNvPr id="25" name="ZoneTexte 12"/>
            <p:cNvSpPr txBox="1">
              <a:spLocks noChangeArrowheads="1"/>
            </p:cNvSpPr>
            <p:nvPr/>
          </p:nvSpPr>
          <p:spPr bwMode="auto">
            <a:xfrm>
              <a:off x="3746500" y="2654300"/>
              <a:ext cx="502701" cy="20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fr-FR" altLang="fr-FR" sz="400">
                  <a:solidFill>
                    <a:srgbClr val="C00000"/>
                  </a:solidFill>
                </a:rPr>
                <a:t>Epernay</a:t>
              </a:r>
            </a:p>
          </p:txBody>
        </p:sp>
        <p:sp>
          <p:nvSpPr>
            <p:cNvPr id="26" name="Espace réservé du contenu 2"/>
            <p:cNvSpPr txBox="1">
              <a:spLocks/>
            </p:cNvSpPr>
            <p:nvPr/>
          </p:nvSpPr>
          <p:spPr bwMode="auto">
            <a:xfrm>
              <a:off x="2491583" y="4859338"/>
              <a:ext cx="2079625" cy="90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indent="-179388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361950" indent="-1841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fr-FR" altLang="fr-FR" sz="2400" b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60 filiales</a:t>
              </a:r>
            </a:p>
          </p:txBody>
        </p:sp>
        <p:sp>
          <p:nvSpPr>
            <p:cNvPr id="27" name="Ellipse 26"/>
            <p:cNvSpPr/>
            <p:nvPr/>
          </p:nvSpPr>
          <p:spPr>
            <a:xfrm flipH="1" flipV="1">
              <a:off x="1509714" y="3414713"/>
              <a:ext cx="46037" cy="444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fr-FR" altLang="fr-FR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ZoneTexte 33"/>
            <p:cNvSpPr txBox="1">
              <a:spLocks noChangeArrowheads="1"/>
            </p:cNvSpPr>
            <p:nvPr/>
          </p:nvSpPr>
          <p:spPr bwMode="auto">
            <a:xfrm>
              <a:off x="1485900" y="3352800"/>
              <a:ext cx="479192" cy="20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fr-FR" altLang="fr-FR" sz="400">
                  <a:solidFill>
                    <a:srgbClr val="C00000"/>
                  </a:solidFill>
                </a:rPr>
                <a:t>Vannes</a:t>
              </a:r>
            </a:p>
          </p:txBody>
        </p:sp>
        <p:sp>
          <p:nvSpPr>
            <p:cNvPr id="29" name="ZoneTexte 10"/>
            <p:cNvSpPr txBox="1">
              <a:spLocks noChangeArrowheads="1"/>
            </p:cNvSpPr>
            <p:nvPr/>
          </p:nvSpPr>
          <p:spPr bwMode="auto">
            <a:xfrm>
              <a:off x="2420937" y="2338388"/>
              <a:ext cx="1002838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fr-FR" altLang="fr-FR" sz="400">
                  <a:solidFill>
                    <a:srgbClr val="C00000"/>
                  </a:solidFill>
                </a:rPr>
                <a:t>Aulnoy-lez-Valenciennes</a:t>
              </a:r>
            </a:p>
            <a:p>
              <a:r>
                <a:rPr lang="fr-FR" altLang="fr-FR" sz="400">
                  <a:solidFill>
                    <a:srgbClr val="C00000"/>
                  </a:solidFill>
                </a:rPr>
                <a:t>Choisy au Bac</a:t>
              </a:r>
            </a:p>
            <a:p>
              <a:r>
                <a:rPr lang="fr-FR" altLang="fr-FR" sz="400">
                  <a:solidFill>
                    <a:srgbClr val="C00000"/>
                  </a:solidFill>
                </a:rPr>
                <a:t>Crépy-en-Valois</a:t>
              </a:r>
            </a:p>
            <a:p>
              <a:r>
                <a:rPr lang="fr-FR" altLang="fr-FR" sz="400">
                  <a:solidFill>
                    <a:srgbClr val="C00000"/>
                  </a:solidFill>
                </a:rPr>
                <a:t>Marquion</a:t>
              </a:r>
            </a:p>
            <a:p>
              <a:r>
                <a:rPr lang="fr-FR" altLang="fr-FR" sz="400">
                  <a:solidFill>
                    <a:srgbClr val="C00000"/>
                  </a:solidFill>
                </a:rPr>
                <a:t>Montataire</a:t>
              </a:r>
            </a:p>
          </p:txBody>
        </p:sp>
        <p:sp>
          <p:nvSpPr>
            <p:cNvPr id="30" name="Ellipse 29"/>
            <p:cNvSpPr/>
            <p:nvPr/>
          </p:nvSpPr>
          <p:spPr>
            <a:xfrm flipH="1" flipV="1">
              <a:off x="3321050" y="2641600"/>
              <a:ext cx="46038" cy="460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fr-FR" altLang="fr-FR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1" name="Espace réservé du contenu 2"/>
          <p:cNvSpPr txBox="1">
            <a:spLocks/>
          </p:cNvSpPr>
          <p:nvPr/>
        </p:nvSpPr>
        <p:spPr bwMode="gray">
          <a:xfrm>
            <a:off x="4684871" y="955612"/>
            <a:ext cx="1794000" cy="51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58775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360363" indent="-15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539750" indent="-1793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ts val="375"/>
              </a:spcBef>
            </a:pPr>
            <a:r>
              <a:rPr lang="fr-FR" altLang="fr-FR" sz="2400" b="1" dirty="0">
                <a:latin typeface="Calibri" panose="020F0502020204030204" pitchFamily="34" charset="0"/>
              </a:rPr>
              <a:t>6 000</a:t>
            </a:r>
          </a:p>
          <a:p>
            <a:pPr defTabSz="685800">
              <a:lnSpc>
                <a:spcPct val="70000"/>
              </a:lnSpc>
              <a:spcBef>
                <a:spcPts val="375"/>
              </a:spcBef>
            </a:pPr>
            <a:r>
              <a:rPr lang="fr-FR" altLang="fr-FR" dirty="0">
                <a:solidFill>
                  <a:schemeClr val="bg1"/>
                </a:solidFill>
                <a:latin typeface="Calibri" panose="020F0502020204030204" pitchFamily="34" charset="0"/>
              </a:rPr>
              <a:t>collabo</a:t>
            </a:r>
            <a:r>
              <a:rPr lang="fr-FR" altLang="fr-FR" dirty="0">
                <a:solidFill>
                  <a:srgbClr val="009FE3"/>
                </a:solidFill>
                <a:latin typeface="Calibri" panose="020F0502020204030204" pitchFamily="34" charset="0"/>
              </a:rPr>
              <a:t>rateurs</a:t>
            </a:r>
            <a:endParaRPr lang="fr-FR" altLang="fr-FR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4316268" y="3215286"/>
            <a:ext cx="139303" cy="43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fr-FR" altLang="fr-FR" sz="2400" b="1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ZoneTexte 33"/>
          <p:cNvSpPr txBox="1">
            <a:spLocks noChangeArrowheads="1"/>
          </p:cNvSpPr>
          <p:nvPr/>
        </p:nvSpPr>
        <p:spPr bwMode="auto">
          <a:xfrm>
            <a:off x="2676777" y="2392564"/>
            <a:ext cx="297197" cy="13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fr-FR" altLang="fr-FR" sz="400">
                <a:solidFill>
                  <a:srgbClr val="C00000"/>
                </a:solidFill>
              </a:rPr>
              <a:t>Lorient</a:t>
            </a:r>
          </a:p>
        </p:txBody>
      </p:sp>
      <p:sp>
        <p:nvSpPr>
          <p:cNvPr id="35" name="Ellipse 34"/>
          <p:cNvSpPr/>
          <p:nvPr/>
        </p:nvSpPr>
        <p:spPr bwMode="auto">
          <a:xfrm flipH="1" flipV="1">
            <a:off x="2722020" y="2489004"/>
            <a:ext cx="34529" cy="345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fr-FR" altLang="fr-FR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36" name="Imag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" t="12413" r="75728" b="38268"/>
          <a:stretch>
            <a:fillRect/>
          </a:stretch>
        </p:blipFill>
        <p:spPr bwMode="auto">
          <a:xfrm>
            <a:off x="6403433" y="3734317"/>
            <a:ext cx="795338" cy="660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e 16"/>
          <p:cNvGrpSpPr>
            <a:grpSpLocks/>
          </p:cNvGrpSpPr>
          <p:nvPr/>
        </p:nvGrpSpPr>
        <p:grpSpPr bwMode="auto">
          <a:xfrm>
            <a:off x="6394253" y="2477015"/>
            <a:ext cx="2047409" cy="1238090"/>
            <a:chOff x="6269504" y="4736104"/>
            <a:chExt cx="2730855" cy="1650949"/>
          </a:xfrm>
        </p:grpSpPr>
        <p:sp>
          <p:nvSpPr>
            <p:cNvPr id="38" name="Rectangle 73"/>
            <p:cNvSpPr>
              <a:spLocks noChangeArrowheads="1"/>
            </p:cNvSpPr>
            <p:nvPr/>
          </p:nvSpPr>
          <p:spPr bwMode="auto">
            <a:xfrm>
              <a:off x="6269504" y="5279029"/>
              <a:ext cx="1097274" cy="28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fr-FR" altLang="fr-FR" sz="800" b="1">
                  <a:solidFill>
                    <a:srgbClr val="31A292"/>
                  </a:solidFill>
                  <a:latin typeface="Parisine Office" panose="020B0503050000020004" pitchFamily="34" charset="0"/>
                </a:rPr>
                <a:t>BUS &amp; CARS</a:t>
              </a:r>
              <a:endParaRPr lang="fr-FR" altLang="fr-FR" sz="800" b="1">
                <a:solidFill>
                  <a:srgbClr val="31A29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74"/>
            <p:cNvSpPr>
              <a:spLocks noChangeArrowheads="1"/>
            </p:cNvSpPr>
            <p:nvPr/>
          </p:nvSpPr>
          <p:spPr bwMode="auto">
            <a:xfrm>
              <a:off x="6464700" y="6099766"/>
              <a:ext cx="740211" cy="28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fr-FR" altLang="fr-FR" sz="800" b="1">
                  <a:solidFill>
                    <a:srgbClr val="0A3F5D"/>
                  </a:solidFill>
                  <a:latin typeface="Parisine Office" panose="020B0503050000020004" pitchFamily="34" charset="0"/>
                </a:rPr>
                <a:t>MÉTRO</a:t>
              </a:r>
              <a:endParaRPr lang="fr-FR" altLang="fr-FR" sz="800" b="1">
                <a:solidFill>
                  <a:srgbClr val="0A3F5D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Rectangle 76"/>
            <p:cNvSpPr>
              <a:spLocks noChangeArrowheads="1"/>
            </p:cNvSpPr>
            <p:nvPr/>
          </p:nvSpPr>
          <p:spPr bwMode="auto">
            <a:xfrm>
              <a:off x="7325123" y="6099766"/>
              <a:ext cx="639720" cy="28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fr-FR" altLang="fr-FR" sz="800" b="1" dirty="0">
                  <a:solidFill>
                    <a:srgbClr val="EB7420"/>
                  </a:solidFill>
                  <a:latin typeface="Parisine Office" panose="020B0503050000020004" pitchFamily="34" charset="0"/>
                </a:rPr>
                <a:t>TRAM</a:t>
              </a:r>
              <a:endParaRPr lang="fr-FR" altLang="fr-FR" sz="800" b="1" dirty="0">
                <a:solidFill>
                  <a:srgbClr val="EB742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77"/>
            <p:cNvSpPr>
              <a:spLocks noChangeArrowheads="1"/>
            </p:cNvSpPr>
            <p:nvPr/>
          </p:nvSpPr>
          <p:spPr bwMode="auto">
            <a:xfrm>
              <a:off x="7911638" y="5279029"/>
              <a:ext cx="1088721" cy="28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fr-FR" altLang="fr-FR" sz="800" b="1">
                  <a:solidFill>
                    <a:srgbClr val="77C3C6"/>
                  </a:solidFill>
                  <a:latin typeface="Parisine Office" panose="020B0503050000020004" pitchFamily="34" charset="0"/>
                </a:rPr>
                <a:t>TAD &amp; TPMR</a:t>
              </a:r>
              <a:endParaRPr lang="fr-FR" altLang="fr-FR" sz="800" b="1">
                <a:solidFill>
                  <a:srgbClr val="77C3C6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43" name="Image 68" descr="Bus-avec-tou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915" y="4736104"/>
              <a:ext cx="58578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Image 70" descr="Metro-avec-tour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581" y="5556841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Image 79" descr="Tram-avec-tour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6852" y="5556841"/>
              <a:ext cx="58578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Image 80" descr="Service-avec-tour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579" y="4736104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ectangle 75"/>
            <p:cNvSpPr>
              <a:spLocks noChangeArrowheads="1"/>
            </p:cNvSpPr>
            <p:nvPr/>
          </p:nvSpPr>
          <p:spPr bwMode="auto">
            <a:xfrm>
              <a:off x="8100146" y="6099766"/>
              <a:ext cx="716694" cy="28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fr-FR" altLang="fr-FR" sz="800" b="1">
                  <a:solidFill>
                    <a:srgbClr val="C00000"/>
                  </a:solidFill>
                  <a:latin typeface="Parisine Office" panose="020B0503050000020004" pitchFamily="34" charset="0"/>
                </a:rPr>
                <a:t>CABLE</a:t>
              </a:r>
              <a:endParaRPr lang="fr-FR" altLang="fr-FR" sz="800" b="1">
                <a:solidFill>
                  <a:srgbClr val="C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Ellipse 47"/>
            <p:cNvSpPr/>
            <p:nvPr/>
          </p:nvSpPr>
          <p:spPr>
            <a:xfrm>
              <a:off x="8439935" y="5623604"/>
              <a:ext cx="46053" cy="46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fr-FR" altLang="fr-FR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0" name="Espace réservé du texte 88"/>
            <p:cNvSpPr txBox="1">
              <a:spLocks/>
            </p:cNvSpPr>
            <p:nvPr/>
          </p:nvSpPr>
          <p:spPr>
            <a:xfrm>
              <a:off x="6740703" y="4885344"/>
              <a:ext cx="1580127" cy="393739"/>
            </a:xfrm>
            <a:prstGeom prst="rect">
              <a:avLst/>
            </a:prstGeom>
            <a:noFill/>
            <a:ln w="0" cmpd="sng">
              <a:noFill/>
              <a:prstDash val="solid"/>
            </a:ln>
          </p:spPr>
          <p:txBody>
            <a:bodyPr lIns="0" tIns="0" rIns="0" bIns="0"/>
            <a:lstStyle>
              <a:lvl1pPr marL="360000" indent="0" algn="l" defTabSz="914400" rtl="0" eaLnBrk="1" latinLnBrk="0" hangingPunct="1">
                <a:spcBef>
                  <a:spcPts val="500"/>
                </a:spcBef>
                <a:spcAft>
                  <a:spcPts val="0"/>
                </a:spcAft>
                <a:buFont typeface="Arial" pitchFamily="34" charset="0"/>
                <a:buNone/>
                <a:defRPr sz="2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1pPr>
              <a:lvl2pPr marL="358775" indent="-358775" algn="l" defTabSz="914400" rtl="0" eaLnBrk="1" latinLnBrk="0" hangingPunct="1">
                <a:spcBef>
                  <a:spcPts val="500"/>
                </a:spcBef>
                <a:spcAft>
                  <a:spcPts val="0"/>
                </a:spcAft>
                <a:buFont typeface="Arial" pitchFamily="34" charset="0"/>
                <a:buChar char="•"/>
                <a:defRPr sz="2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360363" indent="-1588" algn="l" defTabSz="914400" rtl="0" eaLnBrk="1" latinLnBrk="0" hangingPunct="1">
                <a:spcBef>
                  <a:spcPts val="500"/>
                </a:spcBef>
                <a:spcAft>
                  <a:spcPts val="0"/>
                </a:spcAft>
                <a:buFont typeface="Arial" pitchFamily="34" charset="0"/>
                <a:buNone/>
                <a:defRPr sz="16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540000" indent="-179388" algn="l" defTabSz="914400" rtl="0" eaLnBrk="1" latinLnBrk="0" hangingPunct="1">
                <a:spcBef>
                  <a:spcPts val="500"/>
                </a:spcBef>
                <a:spcAft>
                  <a:spcPts val="0"/>
                </a:spcAft>
                <a:buClr>
                  <a:schemeClr val="bg2"/>
                </a:buClr>
                <a:buFont typeface="Parisine Office Ptf" pitchFamily="34" charset="0"/>
                <a:buChar char="-"/>
                <a:defRPr sz="14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540000" indent="0" algn="l" defTabSz="914400" rtl="0" eaLnBrk="1" latinLnBrk="0" hangingPunct="1">
                <a:spcBef>
                  <a:spcPts val="500"/>
                </a:spcBef>
                <a:spcAft>
                  <a:spcPts val="0"/>
                </a:spcAft>
                <a:buFont typeface="Arial" pitchFamily="34" charset="0"/>
                <a:buNone/>
                <a:defRPr sz="1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1463">
                <a:lnSpc>
                  <a:spcPct val="106559"/>
                </a:lnSpc>
                <a:spcBef>
                  <a:spcPts val="0"/>
                </a:spcBef>
                <a:spcAft>
                  <a:spcPts val="75"/>
                </a:spcAft>
                <a:defRPr/>
              </a:pPr>
              <a:r>
                <a:rPr lang="fr-FR" sz="400" spc="26" dirty="0">
                  <a:solidFill>
                    <a:srgbClr val="00CC99"/>
                  </a:solidFill>
                </a:rPr>
                <a:t>Services périurbains &amp; interurbains </a:t>
              </a:r>
            </a:p>
            <a:p>
              <a:pPr marL="271463">
                <a:lnSpc>
                  <a:spcPct val="106559"/>
                </a:lnSpc>
                <a:spcBef>
                  <a:spcPts val="0"/>
                </a:spcBef>
                <a:spcAft>
                  <a:spcPts val="75"/>
                </a:spcAft>
                <a:defRPr/>
              </a:pPr>
              <a:r>
                <a:rPr lang="fr-FR" sz="400" spc="26" dirty="0">
                  <a:solidFill>
                    <a:srgbClr val="00CC99"/>
                  </a:solidFill>
                </a:rPr>
                <a:t> Dessertes scolaires</a:t>
              </a:r>
            </a:p>
            <a:p>
              <a:pPr marL="271463">
                <a:lnSpc>
                  <a:spcPct val="106559"/>
                </a:lnSpc>
                <a:spcBef>
                  <a:spcPts val="0"/>
                </a:spcBef>
                <a:spcAft>
                  <a:spcPts val="75"/>
                </a:spcAft>
                <a:defRPr/>
              </a:pPr>
              <a:r>
                <a:rPr lang="fr-FR" sz="400" spc="26" dirty="0">
                  <a:solidFill>
                    <a:srgbClr val="00CC99"/>
                  </a:solidFill>
                </a:rPr>
                <a:t>Services touristiques </a:t>
              </a:r>
            </a:p>
          </p:txBody>
        </p:sp>
      </p:grpSp>
      <p:pic>
        <p:nvPicPr>
          <p:cNvPr id="51" name="Image 5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4" t="7270" r="13189" b="13465"/>
          <a:stretch/>
        </p:blipFill>
        <p:spPr>
          <a:xfrm>
            <a:off x="7209471" y="4321295"/>
            <a:ext cx="703399" cy="561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Image 1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87" y="3679548"/>
            <a:ext cx="384572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Connecteur droit 53"/>
          <p:cNvCxnSpPr/>
          <p:nvPr/>
        </p:nvCxnSpPr>
        <p:spPr>
          <a:xfrm>
            <a:off x="6699899" y="3780751"/>
            <a:ext cx="452438" cy="8810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H="1">
            <a:off x="6689184" y="3789085"/>
            <a:ext cx="17860" cy="23455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6680849" y="4012923"/>
            <a:ext cx="432197" cy="10239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 flipH="1">
            <a:off x="7103521" y="3865285"/>
            <a:ext cx="40481" cy="24646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flipH="1">
            <a:off x="7086853" y="3865285"/>
            <a:ext cx="40481" cy="24646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6788006" y="4018876"/>
            <a:ext cx="322659" cy="7858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Image 2" descr="carteImplantation_V3_FR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7" t="64429" r="26302" b="32623"/>
          <a:stretch>
            <a:fillRect/>
          </a:stretch>
        </p:blipFill>
        <p:spPr bwMode="auto">
          <a:xfrm>
            <a:off x="7744077" y="3028276"/>
            <a:ext cx="502444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Espace réservé du contenu 2"/>
          <p:cNvSpPr txBox="1">
            <a:spLocks/>
          </p:cNvSpPr>
          <p:nvPr/>
        </p:nvSpPr>
        <p:spPr bwMode="auto">
          <a:xfrm>
            <a:off x="6895842" y="899254"/>
            <a:ext cx="2245519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indent="-1793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361950" indent="-1841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fr-FR" altLang="fr-FR" sz="2400" b="1" dirty="0">
                <a:solidFill>
                  <a:srgbClr val="FF9900"/>
                </a:solidFill>
                <a:latin typeface="Calibri" panose="020F0502020204030204" pitchFamily="34" charset="0"/>
              </a:rPr>
              <a:t>600 millions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fr-FR" altLang="fr-FR" dirty="0">
                <a:latin typeface="Calibri" panose="020F0502020204030204" pitchFamily="34" charset="0"/>
              </a:rPr>
              <a:t>d’euros de CA en </a:t>
            </a:r>
            <a:r>
              <a:rPr lang="fr-FR" altLang="fr-FR" dirty="0" smtClean="0">
                <a:latin typeface="Calibri" panose="020F0502020204030204" pitchFamily="34" charset="0"/>
              </a:rPr>
              <a:t>2020</a:t>
            </a:r>
            <a:endParaRPr lang="fr-FR" altLang="fr-FR" dirty="0">
              <a:latin typeface="Calibri" panose="020F0502020204030204" pitchFamily="34" charset="0"/>
            </a:endParaRPr>
          </a:p>
        </p:txBody>
      </p:sp>
      <p:sp>
        <p:nvSpPr>
          <p:cNvPr id="68" name="Trapèze 67"/>
          <p:cNvSpPr/>
          <p:nvPr/>
        </p:nvSpPr>
        <p:spPr>
          <a:xfrm rot="5400000">
            <a:off x="2495928" y="1700685"/>
            <a:ext cx="1183481" cy="1438529"/>
          </a:xfrm>
          <a:prstGeom prst="trapezoid">
            <a:avLst/>
          </a:prstGeom>
          <a:solidFill>
            <a:srgbClr val="FFE2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3859067" y="1846067"/>
            <a:ext cx="685800" cy="686990"/>
          </a:xfrm>
          <a:prstGeom prst="ellipse">
            <a:avLst/>
          </a:prstGeom>
          <a:solidFill>
            <a:srgbClr val="FFE2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fr-FR" altLang="fr-FR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591022">
            <a:off x="6668667" y="3793697"/>
            <a:ext cx="480304" cy="292199"/>
          </a:xfrm>
          <a:prstGeom prst="rect">
            <a:avLst/>
          </a:prstGeom>
          <a:noFill/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2"/>
          <a:srcRect l="249" t="13566" r="1559" b="5349"/>
          <a:stretch/>
        </p:blipFill>
        <p:spPr>
          <a:xfrm rot="627226">
            <a:off x="6678195" y="3803572"/>
            <a:ext cx="468646" cy="27229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166" y="3694638"/>
            <a:ext cx="384035" cy="384035"/>
          </a:xfrm>
          <a:prstGeom prst="rect">
            <a:avLst/>
          </a:prstGeom>
        </p:spPr>
      </p:pic>
      <p:sp>
        <p:nvSpPr>
          <p:cNvPr id="53" name="Rectangle 68"/>
          <p:cNvSpPr>
            <a:spLocks noChangeArrowheads="1"/>
          </p:cNvSpPr>
          <p:nvPr/>
        </p:nvSpPr>
        <p:spPr bwMode="auto">
          <a:xfrm>
            <a:off x="7733497" y="4043879"/>
            <a:ext cx="645048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800" b="1">
                <a:solidFill>
                  <a:srgbClr val="4EB5CD"/>
                </a:solidFill>
                <a:latin typeface="Parisine Office" panose="020B0503050000020004" pitchFamily="34" charset="0"/>
              </a:rPr>
              <a:t>MARITIME</a:t>
            </a:r>
            <a:endParaRPr lang="fr-FR" altLang="fr-FR" sz="800" b="1">
              <a:solidFill>
                <a:srgbClr val="4EB5CD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Rectangle 76"/>
          <p:cNvSpPr>
            <a:spLocks noChangeArrowheads="1"/>
          </p:cNvSpPr>
          <p:nvPr/>
        </p:nvSpPr>
        <p:spPr bwMode="auto">
          <a:xfrm>
            <a:off x="7226612" y="4044581"/>
            <a:ext cx="419025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800" b="1" dirty="0">
                <a:latin typeface="Parisine Office" panose="020B0503050000020004" pitchFamily="34" charset="0"/>
              </a:rPr>
              <a:t>VELO</a:t>
            </a:r>
            <a:endParaRPr lang="fr-FR" altLang="fr-FR" sz="800" b="1" dirty="0">
              <a:latin typeface="Calibri" panose="020F0502020204030204" pitchFamily="34" charset="0"/>
            </a:endParaRPr>
          </a:p>
        </p:txBody>
      </p:sp>
      <p:sp>
        <p:nvSpPr>
          <p:cNvPr id="70" name="Espace réservé du contenu 2"/>
          <p:cNvSpPr txBox="1">
            <a:spLocks/>
          </p:cNvSpPr>
          <p:nvPr/>
        </p:nvSpPr>
        <p:spPr bwMode="auto">
          <a:xfrm>
            <a:off x="7320032" y="1593654"/>
            <a:ext cx="1723077" cy="92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indent="-1793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361950" indent="-1841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fr-FR" altLang="fr-FR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3 réseaux de Tramway</a:t>
            </a:r>
          </a:p>
        </p:txBody>
      </p:sp>
      <p:sp>
        <p:nvSpPr>
          <p:cNvPr id="3" name="Ellipse 2"/>
          <p:cNvSpPr/>
          <p:nvPr/>
        </p:nvSpPr>
        <p:spPr>
          <a:xfrm>
            <a:off x="3432473" y="2410644"/>
            <a:ext cx="181947" cy="181947"/>
          </a:xfrm>
          <a:prstGeom prst="ellipse">
            <a:avLst/>
          </a:prstGeom>
          <a:solidFill>
            <a:srgbClr val="B61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2423387" y="2239714"/>
            <a:ext cx="181947" cy="181947"/>
          </a:xfrm>
          <a:prstGeom prst="ellipse">
            <a:avLst/>
          </a:prstGeom>
          <a:solidFill>
            <a:srgbClr val="B61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738475" y="2125895"/>
            <a:ext cx="181947" cy="181947"/>
          </a:xfrm>
          <a:prstGeom prst="ellipse">
            <a:avLst/>
          </a:prstGeom>
          <a:solidFill>
            <a:srgbClr val="B61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4145298" y="2024174"/>
            <a:ext cx="181947" cy="181947"/>
          </a:xfrm>
          <a:prstGeom prst="ellipse">
            <a:avLst/>
          </a:prstGeom>
          <a:solidFill>
            <a:srgbClr val="B61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74" name="Espace réservé du contenu 2"/>
          <p:cNvSpPr txBox="1">
            <a:spLocks/>
          </p:cNvSpPr>
          <p:nvPr/>
        </p:nvSpPr>
        <p:spPr bwMode="auto">
          <a:xfrm>
            <a:off x="150106" y="1787725"/>
            <a:ext cx="1852434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indent="-1793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361950" indent="-1841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fr-FR" altLang="fr-FR" sz="2400" b="1" dirty="0">
                <a:solidFill>
                  <a:srgbClr val="B61701"/>
                </a:solidFill>
                <a:latin typeface="Calibri" panose="020F0502020204030204" pitchFamily="34" charset="0"/>
              </a:rPr>
              <a:t>Angers, Brest, Saint-Malo et Creil </a:t>
            </a:r>
            <a:endParaRPr lang="fr-FR" altLang="fr-FR" dirty="0">
              <a:latin typeface="Calibri" panose="020F0502020204030204" pitchFamily="34" charset="0"/>
            </a:endParaRPr>
          </a:p>
        </p:txBody>
      </p:sp>
      <p:cxnSp>
        <p:nvCxnSpPr>
          <p:cNvPr id="8" name="Connecteur droit 7"/>
          <p:cNvCxnSpPr>
            <a:stCxn id="74" idx="3"/>
            <a:endCxn id="73" idx="2"/>
          </p:cNvCxnSpPr>
          <p:nvPr/>
        </p:nvCxnSpPr>
        <p:spPr>
          <a:xfrm>
            <a:off x="2002540" y="2071094"/>
            <a:ext cx="2142758" cy="44054"/>
          </a:xfrm>
          <a:prstGeom prst="line">
            <a:avLst/>
          </a:prstGeom>
          <a:ln>
            <a:solidFill>
              <a:srgbClr val="B61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stCxn id="74" idx="3"/>
            <a:endCxn id="72" idx="2"/>
          </p:cNvCxnSpPr>
          <p:nvPr/>
        </p:nvCxnSpPr>
        <p:spPr>
          <a:xfrm>
            <a:off x="2002540" y="2071094"/>
            <a:ext cx="735935" cy="145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stCxn id="74" idx="3"/>
            <a:endCxn id="3" idx="2"/>
          </p:cNvCxnSpPr>
          <p:nvPr/>
        </p:nvCxnSpPr>
        <p:spPr>
          <a:xfrm>
            <a:off x="2002540" y="2071095"/>
            <a:ext cx="1429933" cy="430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74" idx="3"/>
            <a:endCxn id="71" idx="2"/>
          </p:cNvCxnSpPr>
          <p:nvPr/>
        </p:nvCxnSpPr>
        <p:spPr>
          <a:xfrm>
            <a:off x="2002540" y="2071094"/>
            <a:ext cx="420848" cy="259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521352088"/>
              </p:ext>
            </p:extLst>
          </p:nvPr>
        </p:nvGraphicFramePr>
        <p:xfrm>
          <a:off x="39897" y="-71168"/>
          <a:ext cx="8449574" cy="4713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0803"/>
          </a:xfrm>
          <a:solidFill>
            <a:schemeClr val="tx2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Organisation de </a:t>
            </a:r>
            <a:r>
              <a:rPr lang="fr-FR" dirty="0" smtClean="0">
                <a:solidFill>
                  <a:schemeClr val="bg1"/>
                </a:solidFill>
              </a:rPr>
              <a:t>RATP Dev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49" y="2171527"/>
            <a:ext cx="425630" cy="42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03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246154115"/>
              </p:ext>
            </p:extLst>
          </p:nvPr>
        </p:nvGraphicFramePr>
        <p:xfrm>
          <a:off x="65776" y="81000"/>
          <a:ext cx="8449574" cy="4713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 la BU </a:t>
            </a:r>
            <a:r>
              <a:rPr lang="fr-FR" dirty="0" smtClean="0"/>
              <a:t>France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0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RIGO_RDANGERS_Modele_Présentation_PPT">
  <a:themeElements>
    <a:clrScheme name="RATP PPT">
      <a:dk1>
        <a:sysClr val="windowText" lastClr="000000"/>
      </a:dk1>
      <a:lt1>
        <a:sysClr val="window" lastClr="FFFFFF"/>
      </a:lt1>
      <a:dk2>
        <a:srgbClr val="114B9C"/>
      </a:dk2>
      <a:lt2>
        <a:srgbClr val="F8F7F7"/>
      </a:lt2>
      <a:accent1>
        <a:srgbClr val="114B9C"/>
      </a:accent1>
      <a:accent2>
        <a:srgbClr val="0AB59C"/>
      </a:accent2>
      <a:accent3>
        <a:srgbClr val="00A0BE"/>
      </a:accent3>
      <a:accent4>
        <a:srgbClr val="EE7219"/>
      </a:accent4>
      <a:accent5>
        <a:srgbClr val="F4A369"/>
      </a:accent5>
      <a:accent6>
        <a:srgbClr val="FAD4BA"/>
      </a:accent6>
      <a:hlink>
        <a:srgbClr val="000000"/>
      </a:hlink>
      <a:folHlink>
        <a:srgbClr val="000000"/>
      </a:folHlink>
    </a:clrScheme>
    <a:fontScheme name="RATP">
      <a:majorFont>
        <a:latin typeface="Parisine Office"/>
        <a:ea typeface=""/>
        <a:cs typeface=""/>
      </a:majorFont>
      <a:minorFont>
        <a:latin typeface="Parisine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 anchorCtr="0">
        <a:noAutofit/>
      </a:bodyPr>
      <a:lstStyle>
        <a:defPPr algn="ctr">
          <a:defRPr sz="1500" b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RATP_DEV_RD_ANGERS.potx" id="{E7176057-9B55-4BDA-B045-D0381193B911}" vid="{B93B96D5-4D7E-41A0-975B-5260C76303D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IRIGO_RDANGERS_Modele_Présentation_PPT</Template>
  <TotalTime>2773</TotalTime>
  <Words>400</Words>
  <Application>Microsoft Office PowerPoint</Application>
  <PresentationFormat>Affichage à l'écran (16:9)</PresentationFormat>
  <Paragraphs>144</Paragraphs>
  <Slides>10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IRIGO_RDANGERS_Modele_Présentation_PPT</vt:lpstr>
      <vt:lpstr>Nos enjeux pour cette nouvelle DSP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 de RATP Dev</vt:lpstr>
      <vt:lpstr>Organisation de la BU France</vt:lpstr>
      <vt:lpstr>Présentation PowerPoint</vt:lpstr>
    </vt:vector>
  </TitlesOfParts>
  <Manager>KEOLIS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Synthèse de l’Offre</dc:title>
  <dc:subject>KEOLIS</dc:subject>
  <dc:creator>BENYOUCEF Karim</dc:creator>
  <cp:lastModifiedBy>COTTENCEAU Marie</cp:lastModifiedBy>
  <cp:revision>220</cp:revision>
  <cp:lastPrinted>2019-09-16T12:39:14Z</cp:lastPrinted>
  <dcterms:created xsi:type="dcterms:W3CDTF">2019-08-02T16:23:06Z</dcterms:created>
  <dcterms:modified xsi:type="dcterms:W3CDTF">2020-02-21T14:05:08Z</dcterms:modified>
</cp:coreProperties>
</file>